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794500" cy="9906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5422B2-10B7-42D9-B219-4854C8912948}" v="34" dt="2019-11-12T08:48:39.0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9" autoAdjust="0"/>
    <p:restoredTop sz="94660"/>
  </p:normalViewPr>
  <p:slideViewPr>
    <p:cSldViewPr snapToGrid="0">
      <p:cViewPr varScale="1">
        <p:scale>
          <a:sx n="47" d="100"/>
          <a:sy n="47" d="100"/>
        </p:scale>
        <p:origin x="156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 Lauritsen Pipper" userId="3dc42bc2-0040-4c19-8c8a-b59008007dd9" providerId="ADAL" clId="{4C8D78AF-15B3-4902-8655-19230043020E}"/>
    <pc:docChg chg="modSld">
      <pc:chgData name="Anne Lauritsen Pipper" userId="3dc42bc2-0040-4c19-8c8a-b59008007dd9" providerId="ADAL" clId="{4C8D78AF-15B3-4902-8655-19230043020E}" dt="2019-11-12T08:48:39.040" v="33" actId="20577"/>
      <pc:docMkLst>
        <pc:docMk/>
      </pc:docMkLst>
      <pc:sldChg chg="modSp">
        <pc:chgData name="Anne Lauritsen Pipper" userId="3dc42bc2-0040-4c19-8c8a-b59008007dd9" providerId="ADAL" clId="{4C8D78AF-15B3-4902-8655-19230043020E}" dt="2019-11-12T08:48:39.040" v="33" actId="20577"/>
        <pc:sldMkLst>
          <pc:docMk/>
          <pc:sldMk cId="970175745" sldId="256"/>
        </pc:sldMkLst>
        <pc:spChg chg="mod">
          <ac:chgData name="Anne Lauritsen Pipper" userId="3dc42bc2-0040-4c19-8c8a-b59008007dd9" providerId="ADAL" clId="{4C8D78AF-15B3-4902-8655-19230043020E}" dt="2019-11-12T08:48:39.040" v="33" actId="20577"/>
          <ac:spMkLst>
            <pc:docMk/>
            <pc:sldMk cId="970175745" sldId="256"/>
            <ac:spMk id="10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12-11-2019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31660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12-11-2019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06474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12-11-2019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949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12-11-2019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70309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12-11-2019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31458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12-11-2019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30222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12-11-2019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35191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12-11-2019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89250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12-11-2019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36780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12-11-2019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36402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12-11-2019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6766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770F7-B5C1-4E60-BFBA-2160BBE72FCD}" type="datetimeFigureOut">
              <a:rPr lang="da-DK" smtClean="0"/>
              <a:t>12-11-2019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88985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r&#248;dovrespejderne.dk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370372" y="234474"/>
            <a:ext cx="614726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a-DK" sz="8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Fastelavnsfest</a:t>
            </a:r>
            <a:endParaRPr lang="da-DK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258109" y="896193"/>
            <a:ext cx="62394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a-DK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         </a:t>
            </a:r>
            <a:r>
              <a:rPr lang="da-DK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og det årlige grupperådsmøde</a:t>
            </a:r>
            <a:endParaRPr lang="da-DK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309917" y="1926132"/>
            <a:ext cx="6135847" cy="1384995"/>
          </a:xfrm>
          <a:prstGeom prst="rect">
            <a:avLst/>
          </a:prstGeom>
          <a:noFill/>
        </p:spPr>
        <p:txBody>
          <a:bodyPr wrap="none" lIns="91440" tIns="45720" rIns="91440" bIns="45720" anchor="t">
            <a:spAutoFit/>
          </a:bodyPr>
          <a:lstStyle/>
          <a:p>
            <a:pPr algn="ctr"/>
            <a:r>
              <a:rPr lang="da-DK" sz="2400" b="1" dirty="0">
                <a:ln w="9525">
                  <a:solidFill>
                    <a:schemeClr val="bg1"/>
                  </a:solidFill>
                  <a:prstDash val="solid"/>
                </a:ln>
              </a:rPr>
              <a:t>Tag hele familien med og kom til fastelavnsfest</a:t>
            </a:r>
          </a:p>
          <a:p>
            <a:pPr algn="ctr"/>
            <a:r>
              <a:rPr lang="da-DK" sz="2400" b="1" dirty="0">
                <a:ln w="9525">
                  <a:solidFill>
                    <a:schemeClr val="bg1"/>
                  </a:solidFill>
                  <a:prstDash val="solid"/>
                </a:ln>
              </a:rPr>
              <a:t>Søndag d. 1. marts kl. 10.00 – 13.00</a:t>
            </a:r>
            <a:endParaRPr lang="da-DK" sz="2400" b="1" dirty="0">
              <a:cs typeface="Calibri"/>
            </a:endParaRPr>
          </a:p>
          <a:p>
            <a:pPr algn="ctr"/>
            <a:r>
              <a:rPr lang="da-DK" b="1" dirty="0">
                <a:ln w="9525">
                  <a:solidFill>
                    <a:schemeClr val="bg1"/>
                  </a:solidFill>
                  <a:prstDash val="solid"/>
                </a:ln>
              </a:rPr>
              <a:t>Ved Fort Vest, Ved Voldgraven 59A</a:t>
            </a:r>
          </a:p>
          <a:p>
            <a:pPr algn="ctr"/>
            <a:r>
              <a:rPr lang="da-DK" b="1" cap="none" spc="0" dirty="0">
                <a:ln w="9525">
                  <a:solidFill>
                    <a:schemeClr val="bg1"/>
                  </a:solidFill>
                  <a:prstDash val="solid"/>
                </a:ln>
              </a:rPr>
              <a:t>Pris: 25 </a:t>
            </a:r>
            <a:r>
              <a:rPr lang="da-DK" b="1" cap="none" spc="0" dirty="0" err="1">
                <a:ln w="9525">
                  <a:solidFill>
                    <a:schemeClr val="bg1"/>
                  </a:solidFill>
                  <a:prstDash val="solid"/>
                </a:ln>
              </a:rPr>
              <a:t>kr</a:t>
            </a:r>
            <a:r>
              <a:rPr lang="da-DK" b="1" cap="none" spc="0" dirty="0">
                <a:ln w="9525">
                  <a:solidFill>
                    <a:schemeClr val="bg1"/>
                  </a:solidFill>
                  <a:prstDash val="solid"/>
                </a:ln>
              </a:rPr>
              <a:t> pr barn, voksne er gratis.</a:t>
            </a:r>
          </a:p>
        </p:txBody>
      </p:sp>
      <p:sp>
        <p:nvSpPr>
          <p:cNvPr id="7" name="Rektangel 6"/>
          <p:cNvSpPr/>
          <p:nvPr/>
        </p:nvSpPr>
        <p:spPr>
          <a:xfrm>
            <a:off x="130242" y="8798004"/>
            <a:ext cx="662752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a-DK" sz="6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Rødovrespejderne</a:t>
            </a:r>
            <a:endParaRPr lang="da-DK" sz="4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0" name="Tekstfelt 9"/>
          <p:cNvSpPr txBox="1"/>
          <p:nvPr/>
        </p:nvSpPr>
        <p:spPr>
          <a:xfrm>
            <a:off x="565094" y="3417736"/>
            <a:ext cx="588067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dirty="0"/>
              <a:t>Kl. 10.00	Fastelavnsfest med tøndeslagning. Kom udklædt.</a:t>
            </a:r>
          </a:p>
          <a:p>
            <a:r>
              <a:rPr lang="da-DK" sz="1600" dirty="0"/>
              <a:t>                    Tønder til forskellige aldersgrupper. I år også for voksne!! 	Udklædningskonkurrence for alle med gode 	præmier 	</a:t>
            </a:r>
            <a:r>
              <a:rPr lang="da-DK" sz="1600"/>
              <a:t>(sjoveste og flotteste) .</a:t>
            </a:r>
            <a:endParaRPr lang="da-DK" sz="1600" dirty="0"/>
          </a:p>
          <a:p>
            <a:endParaRPr lang="da-DK" sz="1600" dirty="0"/>
          </a:p>
          <a:p>
            <a:r>
              <a:rPr lang="da-DK" sz="1600" dirty="0"/>
              <a:t>Kl. 11.00    Fastelavnsboller og juice til alle</a:t>
            </a:r>
          </a:p>
          <a:p>
            <a:endParaRPr lang="da-DK" sz="1600" dirty="0"/>
          </a:p>
          <a:p>
            <a:r>
              <a:rPr lang="da-DK" sz="1600" dirty="0"/>
              <a:t>Kl.11.30     Mens børnene leger, sætter forældre og ledere  </a:t>
            </a:r>
          </a:p>
          <a:p>
            <a:r>
              <a:rPr lang="da-DK" sz="1600" dirty="0"/>
              <a:t>                   sig sammen og klarer det årlige grupperådsmøde.</a:t>
            </a:r>
          </a:p>
          <a:p>
            <a:r>
              <a:rPr lang="da-DK" sz="1600" dirty="0"/>
              <a:t>                   En snak om gruppens nutid og fremtid, </a:t>
            </a:r>
          </a:p>
          <a:p>
            <a:r>
              <a:rPr lang="da-DK" sz="1600" dirty="0"/>
              <a:t>                   hvad skal vi bruge energien på, gode ideer til gruppens</a:t>
            </a:r>
          </a:p>
          <a:p>
            <a:r>
              <a:rPr lang="da-DK" sz="1600" dirty="0"/>
              <a:t>                   videre udvikling, de fysiske rammer i hytten mv.</a:t>
            </a:r>
          </a:p>
          <a:p>
            <a:r>
              <a:rPr lang="da-DK" sz="1600" dirty="0"/>
              <a:t>                   Dagsorden for mødet kan ses på hjemmesiden.</a:t>
            </a:r>
          </a:p>
          <a:p>
            <a:r>
              <a:rPr lang="da-DK" sz="1600" dirty="0"/>
              <a:t>                 </a:t>
            </a:r>
          </a:p>
          <a:p>
            <a:r>
              <a:rPr lang="da-DK" sz="1600" dirty="0"/>
              <a:t>Kl. 13.00   Fastelavnsfesten slutter</a:t>
            </a:r>
          </a:p>
          <a:p>
            <a:r>
              <a:rPr lang="da-DK" sz="1600" dirty="0"/>
              <a:t>                   </a:t>
            </a:r>
          </a:p>
          <a:p>
            <a:endParaRPr lang="da-DK" sz="1600" dirty="0"/>
          </a:p>
          <a:p>
            <a:endParaRPr lang="da-DK" sz="1600" dirty="0"/>
          </a:p>
          <a:p>
            <a:endParaRPr lang="da-DK" sz="1600" dirty="0"/>
          </a:p>
          <a:p>
            <a:endParaRPr lang="da-DK" sz="1600" dirty="0"/>
          </a:p>
          <a:p>
            <a:pPr algn="ctr"/>
            <a:r>
              <a:rPr lang="da-DK" sz="1600" dirty="0"/>
              <a:t>Tilmelding er nødvendig på </a:t>
            </a:r>
            <a:r>
              <a:rPr lang="da-DK" sz="1600" dirty="0">
                <a:hlinkClick r:id="rId2"/>
              </a:rPr>
              <a:t>www.rødovrespejderne.dk</a:t>
            </a:r>
            <a:r>
              <a:rPr lang="da-DK" sz="1600" dirty="0"/>
              <a:t> senest d.  28. februar</a:t>
            </a:r>
          </a:p>
        </p:txBody>
      </p:sp>
      <p:pic>
        <p:nvPicPr>
          <p:cNvPr id="11" name="Picture 2" descr="https://encrypted-tbn1.gstatic.com/images?q=tbn:ANd9GcQ9FPjrQg4fC66ZiPwIMujDUfWWEqJvS_bezW4mjaJ4zVDQUUM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7546" y="12321785"/>
            <a:ext cx="6101879" cy="906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stenlanderne.dk/images/Fastelavn/fastelavn_2002_13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4337" y="6938181"/>
            <a:ext cx="3262183" cy="146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0175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97B2C14506F44198B3F7EBFF05DACE" ma:contentTypeVersion="11" ma:contentTypeDescription="Create a new document." ma:contentTypeScope="" ma:versionID="1c1ee50eaa2ee5246aa68acfd0480f2a">
  <xsd:schema xmlns:xsd="http://www.w3.org/2001/XMLSchema" xmlns:xs="http://www.w3.org/2001/XMLSchema" xmlns:p="http://schemas.microsoft.com/office/2006/metadata/properties" xmlns:ns3="ba5d733b-a3d7-4a3f-bcfd-aa1c9d6a63f8" xmlns:ns4="d1f09502-d716-4d3d-a81a-cafc2d825f04" targetNamespace="http://schemas.microsoft.com/office/2006/metadata/properties" ma:root="true" ma:fieldsID="930d4edcdd0c30b7121463e72e59117b" ns3:_="" ns4:_="">
    <xsd:import namespace="ba5d733b-a3d7-4a3f-bcfd-aa1c9d6a63f8"/>
    <xsd:import namespace="d1f09502-d716-4d3d-a81a-cafc2d825f0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5d733b-a3d7-4a3f-bcfd-aa1c9d6a63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f09502-d716-4d3d-a81a-cafc2d825f0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18EE5D9-4EB7-4BF0-8B0D-5CF4F42D82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5d733b-a3d7-4a3f-bcfd-aa1c9d6a63f8"/>
    <ds:schemaRef ds:uri="d1f09502-d716-4d3d-a81a-cafc2d825f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F2247A4-9362-4A9C-A81E-0729A7491D2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1E50E2-1E9F-47A4-AE58-82994973ED1D}">
  <ds:schemaRefs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purl.org/dc/dcmitype/"/>
    <ds:schemaRef ds:uri="http://schemas.microsoft.com/office/2006/metadata/properties"/>
    <ds:schemaRef ds:uri="http://schemas.microsoft.com/office/infopath/2007/PartnerControls"/>
    <ds:schemaRef ds:uri="d1f09502-d716-4d3d-a81a-cafc2d825f04"/>
    <ds:schemaRef ds:uri="ba5d733b-a3d7-4a3f-bcfd-aa1c9d6a63f8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244</TotalTime>
  <Words>23</Words>
  <Application>Microsoft Office PowerPoint</Application>
  <PresentationFormat>A4 Paper (210x297 mm)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Gunver Sommer</dc:creator>
  <cp:lastModifiedBy>Anne Lauritsen Pipper</cp:lastModifiedBy>
  <cp:revision>8</cp:revision>
  <cp:lastPrinted>2019-01-04T12:06:44Z</cp:lastPrinted>
  <dcterms:created xsi:type="dcterms:W3CDTF">2014-01-18T07:41:59Z</dcterms:created>
  <dcterms:modified xsi:type="dcterms:W3CDTF">2019-11-12T08:48:46Z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0x010100C697B2C14506F44198B3F7EBFF05DACE</vt:lpwstr>
  </property>
</Properties>
</file>