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46" d="100"/>
          <a:sy n="46" d="100"/>
        </p:scale>
        <p:origin x="144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pPr/>
              <a:t>24-01-2020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0046" y="234474"/>
            <a:ext cx="57679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Generalforsamling </a:t>
            </a:r>
          </a:p>
          <a:p>
            <a:pPr algn="ctr"/>
            <a:r>
              <a:rPr lang="da-DK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Fort Vest Fondet </a:t>
            </a:r>
            <a:r>
              <a:rPr lang="da-DK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  <a:endParaRPr lang="da-DK" sz="32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728325" y="8798004"/>
            <a:ext cx="543135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Fort Vest Fondet</a:t>
            </a:r>
            <a:endParaRPr lang="da-DK" sz="40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564031" y="2182162"/>
            <a:ext cx="588067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Spejderhytten Fort Vest er en selvejende institution ejet af Fort Vest Fondet. Rødovrespejderne lejer hytten af Fort Vest Fondet. </a:t>
            </a:r>
          </a:p>
          <a:p>
            <a:endParaRPr lang="da-DK" sz="1400" dirty="0"/>
          </a:p>
          <a:p>
            <a:r>
              <a:rPr lang="da-DK" sz="1400" dirty="0" smtClean="0"/>
              <a:t>Generalforsamlingen afholdes i umiddelbar forlængelse af Rødovrespejdernes grupperådsmøde d. </a:t>
            </a:r>
            <a:r>
              <a:rPr lang="da-DK" sz="1400" dirty="0" smtClean="0"/>
              <a:t>1. </a:t>
            </a:r>
            <a:r>
              <a:rPr lang="da-DK" sz="1400" dirty="0" smtClean="0"/>
              <a:t>marts </a:t>
            </a:r>
            <a:r>
              <a:rPr lang="da-DK" sz="1400" dirty="0" smtClean="0"/>
              <a:t>2020 </a:t>
            </a:r>
            <a:r>
              <a:rPr lang="da-DK" sz="1400" dirty="0" smtClean="0"/>
              <a:t>kl. </a:t>
            </a:r>
            <a:r>
              <a:rPr lang="da-DK" sz="1400" dirty="0" smtClean="0"/>
              <a:t>11.00</a:t>
            </a:r>
            <a:r>
              <a:rPr lang="da-DK" sz="1400" dirty="0" smtClean="0"/>
              <a:t>.</a:t>
            </a:r>
          </a:p>
          <a:p>
            <a:endParaRPr lang="da-DK" sz="1400" dirty="0" smtClean="0"/>
          </a:p>
          <a:p>
            <a:endParaRPr lang="da-DK" sz="1400" dirty="0" smtClean="0"/>
          </a:p>
          <a:p>
            <a:r>
              <a:rPr lang="da-DK" sz="1400" dirty="0"/>
              <a:t>Hermed følger dagsordenen for generalforsamling i Fort Vest Fondet </a:t>
            </a:r>
            <a:r>
              <a:rPr lang="da-DK" sz="1400" dirty="0" smtClean="0"/>
              <a:t>2020:</a:t>
            </a:r>
            <a:endParaRPr lang="da-DK" sz="1400" dirty="0"/>
          </a:p>
          <a:p>
            <a:endParaRPr lang="da-DK" sz="1400" dirty="0" smtClean="0"/>
          </a:p>
          <a:p>
            <a:r>
              <a:rPr lang="da-DK" sz="1400" dirty="0" smtClean="0"/>
              <a:t>1</a:t>
            </a:r>
            <a:r>
              <a:rPr lang="da-DK" sz="1400" dirty="0"/>
              <a:t>. Valg af referent og dirigent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2. Beretning fra </a:t>
            </a:r>
            <a:r>
              <a:rPr lang="da-DK" sz="1400" dirty="0" smtClean="0"/>
              <a:t>formanden </a:t>
            </a:r>
            <a:r>
              <a:rPr lang="da-DK" sz="1400" dirty="0" smtClean="0"/>
              <a:t>(Tom Helmer Hansen)</a:t>
            </a:r>
            <a:endParaRPr lang="da-DK" sz="1400" dirty="0"/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3. Godkendelse af regnskab for </a:t>
            </a:r>
            <a:r>
              <a:rPr lang="da-DK" sz="1400" dirty="0" smtClean="0"/>
              <a:t>2019</a:t>
            </a:r>
            <a:endParaRPr lang="da-DK" sz="1400" dirty="0"/>
          </a:p>
          <a:p>
            <a:endParaRPr lang="da-DK" sz="1400" dirty="0" smtClean="0"/>
          </a:p>
          <a:p>
            <a:r>
              <a:rPr lang="da-DK" sz="1400" dirty="0" smtClean="0"/>
              <a:t>4. Behandling af eventuelle indkomne forslag</a:t>
            </a:r>
            <a:endParaRPr lang="da-DK" sz="1400" dirty="0"/>
          </a:p>
          <a:p>
            <a:r>
              <a:rPr lang="da-DK" sz="1400" dirty="0"/>
              <a:t> </a:t>
            </a:r>
          </a:p>
          <a:p>
            <a:r>
              <a:rPr lang="da-DK" sz="1400" dirty="0" smtClean="0"/>
              <a:t>5. </a:t>
            </a:r>
            <a:r>
              <a:rPr lang="da-DK" sz="1400" dirty="0" smtClean="0"/>
              <a:t>Vedtagelse </a:t>
            </a:r>
            <a:r>
              <a:rPr lang="da-DK" sz="1400" dirty="0"/>
              <a:t>af budget for </a:t>
            </a:r>
            <a:r>
              <a:rPr lang="da-DK" sz="1400" dirty="0" smtClean="0"/>
              <a:t>2020</a:t>
            </a:r>
            <a:endParaRPr lang="da-DK" sz="1400" dirty="0"/>
          </a:p>
          <a:p>
            <a:r>
              <a:rPr lang="da-DK" sz="1400" dirty="0"/>
              <a:t> </a:t>
            </a:r>
          </a:p>
          <a:p>
            <a:r>
              <a:rPr lang="da-DK" sz="1400" dirty="0" smtClean="0"/>
              <a:t>6. </a:t>
            </a:r>
            <a:r>
              <a:rPr lang="da-DK" sz="1400" dirty="0"/>
              <a:t>Valg til bestyrelsen</a:t>
            </a:r>
          </a:p>
          <a:p>
            <a:r>
              <a:rPr lang="da-DK" sz="1400" dirty="0" smtClean="0"/>
              <a:t>     Formand</a:t>
            </a:r>
            <a:r>
              <a:rPr lang="da-DK" sz="1400" dirty="0"/>
              <a:t>:	</a:t>
            </a:r>
            <a:r>
              <a:rPr lang="da-DK" sz="1400" dirty="0" smtClean="0"/>
              <a:t>Tom Helmer Hansen (</a:t>
            </a:r>
            <a:r>
              <a:rPr lang="da-DK" sz="1400" dirty="0" smtClean="0"/>
              <a:t>ønsker </a:t>
            </a:r>
            <a:r>
              <a:rPr lang="da-DK" sz="1400" dirty="0" smtClean="0"/>
              <a:t>genvalg</a:t>
            </a:r>
            <a:r>
              <a:rPr lang="da-DK" sz="1400" dirty="0" smtClean="0"/>
              <a:t>)</a:t>
            </a:r>
            <a:endParaRPr lang="da-DK" sz="1400" dirty="0"/>
          </a:p>
          <a:p>
            <a:r>
              <a:rPr lang="da-DK" sz="1400" dirty="0" smtClean="0"/>
              <a:t>     Kasserer</a:t>
            </a:r>
            <a:r>
              <a:rPr lang="da-DK" sz="1400" dirty="0"/>
              <a:t>:	</a:t>
            </a:r>
            <a:r>
              <a:rPr lang="da-DK" sz="1400" dirty="0" smtClean="0"/>
              <a:t>Gunver Sommer (ønsker genvalg)</a:t>
            </a:r>
            <a:endParaRPr lang="da-DK" sz="1400" dirty="0"/>
          </a:p>
          <a:p>
            <a:r>
              <a:rPr lang="da-DK" sz="1400" dirty="0" smtClean="0"/>
              <a:t>     Forældrerepræsentant</a:t>
            </a:r>
            <a:r>
              <a:rPr lang="da-DK" sz="1400" dirty="0" smtClean="0"/>
              <a:t>: Henning Munch</a:t>
            </a:r>
            <a:endParaRPr lang="da-DK" sz="1400" dirty="0"/>
          </a:p>
          <a:p>
            <a:r>
              <a:rPr lang="da-DK" sz="1400" dirty="0" smtClean="0"/>
              <a:t>     Lederrepræsentant</a:t>
            </a:r>
            <a:r>
              <a:rPr lang="da-DK" sz="1400" dirty="0" smtClean="0"/>
              <a:t>: Maiken Saadi</a:t>
            </a:r>
            <a:r>
              <a:rPr lang="da-DK" sz="1400" dirty="0"/>
              <a:t>	</a:t>
            </a:r>
          </a:p>
          <a:p>
            <a:r>
              <a:rPr lang="da-DK" sz="1400" dirty="0" smtClean="0"/>
              <a:t>     Lederrepræsentant</a:t>
            </a:r>
            <a:r>
              <a:rPr lang="da-DK" sz="1400" dirty="0" smtClean="0"/>
              <a:t>: Rasmus Sandorff</a:t>
            </a:r>
            <a:r>
              <a:rPr lang="da-DK" sz="1400" dirty="0"/>
              <a:t>	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 smtClean="0"/>
              <a:t>7. </a:t>
            </a:r>
            <a:r>
              <a:rPr lang="da-DK" sz="1400" dirty="0"/>
              <a:t>Evt.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 smtClean="0"/>
              <a:t>Har </a:t>
            </a:r>
            <a:r>
              <a:rPr lang="da-DK" sz="1400" dirty="0"/>
              <a:t>du et forslag, som du ønsker, at vi skal behandle på </a:t>
            </a:r>
            <a:r>
              <a:rPr lang="da-DK" sz="1400" dirty="0" smtClean="0"/>
              <a:t>Fort </a:t>
            </a:r>
            <a:r>
              <a:rPr lang="da-DK" sz="1400" dirty="0" err="1" smtClean="0"/>
              <a:t>Vest’s</a:t>
            </a:r>
            <a:r>
              <a:rPr lang="da-DK" sz="1400" dirty="0" smtClean="0"/>
              <a:t> generalforsamling skal </a:t>
            </a:r>
            <a:r>
              <a:rPr lang="da-DK" sz="1400" dirty="0"/>
              <a:t>du senest d. </a:t>
            </a:r>
            <a:r>
              <a:rPr lang="da-DK" sz="1400" dirty="0" smtClean="0"/>
              <a:t>15. </a:t>
            </a:r>
            <a:r>
              <a:rPr lang="da-DK" sz="1400" dirty="0" smtClean="0"/>
              <a:t>februar </a:t>
            </a:r>
            <a:r>
              <a:rPr lang="da-DK" sz="1400" dirty="0"/>
              <a:t>sende forslaget til formand </a:t>
            </a:r>
            <a:r>
              <a:rPr lang="da-DK" sz="1400" dirty="0" smtClean="0"/>
              <a:t>Tom Helmer Hansen</a:t>
            </a:r>
            <a:r>
              <a:rPr lang="da-DK" sz="1400" dirty="0" smtClean="0"/>
              <a:t> </a:t>
            </a:r>
            <a:r>
              <a:rPr lang="da-DK" sz="1400" dirty="0"/>
              <a:t>på </a:t>
            </a:r>
            <a:r>
              <a:rPr lang="da-DK" sz="1400" dirty="0" smtClean="0"/>
              <a:t>thelmer@me.com                    </a:t>
            </a:r>
            <a:endParaRPr lang="da-DK" sz="1400" dirty="0" smtClean="0"/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65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Gunver Sommer</cp:lastModifiedBy>
  <cp:revision>11</cp:revision>
  <dcterms:created xsi:type="dcterms:W3CDTF">2014-01-18T07:41:59Z</dcterms:created>
  <dcterms:modified xsi:type="dcterms:W3CDTF">2020-01-24T11:57:50Z</dcterms:modified>
</cp:coreProperties>
</file>