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6858000" cy="9906000" type="A4"/>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49" autoAdjust="0"/>
    <p:restoredTop sz="94660"/>
  </p:normalViewPr>
  <p:slideViewPr>
    <p:cSldViewPr snapToGrid="0">
      <p:cViewPr varScale="1">
        <p:scale>
          <a:sx n="91" d="100"/>
          <a:sy n="91" d="100"/>
        </p:scale>
        <p:origin x="42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e Lauritsen Pipper" userId="3dc42bc2-0040-4c19-8c8a-b59008007dd9" providerId="ADAL" clId="{DEF7507A-D3BD-49EF-8B01-8A1E3ACA97B7}"/>
    <pc:docChg chg="modSld">
      <pc:chgData name="Anne Lauritsen Pipper" userId="3dc42bc2-0040-4c19-8c8a-b59008007dd9" providerId="ADAL" clId="{DEF7507A-D3BD-49EF-8B01-8A1E3ACA97B7}" dt="2019-11-12T09:30:22.751" v="36" actId="20577"/>
      <pc:docMkLst>
        <pc:docMk/>
      </pc:docMkLst>
      <pc:sldChg chg="modSp">
        <pc:chgData name="Anne Lauritsen Pipper" userId="3dc42bc2-0040-4c19-8c8a-b59008007dd9" providerId="ADAL" clId="{DEF7507A-D3BD-49EF-8B01-8A1E3ACA97B7}" dt="2019-11-12T09:30:22.751" v="36" actId="20577"/>
        <pc:sldMkLst>
          <pc:docMk/>
          <pc:sldMk cId="970175745" sldId="256"/>
        </pc:sldMkLst>
        <pc:spChg chg="mod">
          <ac:chgData name="Anne Lauritsen Pipper" userId="3dc42bc2-0040-4c19-8c8a-b59008007dd9" providerId="ADAL" clId="{DEF7507A-D3BD-49EF-8B01-8A1E3ACA97B7}" dt="2019-11-12T09:29:07.670" v="3" actId="20577"/>
          <ac:spMkLst>
            <pc:docMk/>
            <pc:sldMk cId="970175745" sldId="256"/>
            <ac:spMk id="4" creationId="{00000000-0000-0000-0000-000000000000}"/>
          </ac:spMkLst>
        </pc:spChg>
        <pc:spChg chg="mod">
          <ac:chgData name="Anne Lauritsen Pipper" userId="3dc42bc2-0040-4c19-8c8a-b59008007dd9" providerId="ADAL" clId="{DEF7507A-D3BD-49EF-8B01-8A1E3ACA97B7}" dt="2019-11-12T09:30:22.751" v="36" actId="20577"/>
          <ac:spMkLst>
            <pc:docMk/>
            <pc:sldMk cId="970175745" sldId="256"/>
            <ac:spMk id="10" creationId="{00000000-0000-0000-0000-000000000000}"/>
          </ac:spMkLst>
        </pc:spChg>
      </pc:sldChg>
    </pc:docChg>
  </pc:docChgLst>
  <pc:docChgLst>
    <pc:chgData name="Anne Lauritsen Pipper" userId="3dc42bc2-0040-4c19-8c8a-b59008007dd9" providerId="ADAL" clId="{E447999E-AB4A-4CC9-841B-4185ED61CBCA}"/>
    <pc:docChg chg="modSld">
      <pc:chgData name="Anne Lauritsen Pipper" userId="3dc42bc2-0040-4c19-8c8a-b59008007dd9" providerId="ADAL" clId="{E447999E-AB4A-4CC9-841B-4185ED61CBCA}" dt="2020-01-31T10:59:12.815" v="602" actId="20577"/>
      <pc:docMkLst>
        <pc:docMk/>
      </pc:docMkLst>
      <pc:sldChg chg="modSp">
        <pc:chgData name="Anne Lauritsen Pipper" userId="3dc42bc2-0040-4c19-8c8a-b59008007dd9" providerId="ADAL" clId="{E447999E-AB4A-4CC9-841B-4185ED61CBCA}" dt="2020-01-31T10:59:12.815" v="602" actId="20577"/>
        <pc:sldMkLst>
          <pc:docMk/>
          <pc:sldMk cId="970175745" sldId="256"/>
        </pc:sldMkLst>
        <pc:spChg chg="mod">
          <ac:chgData name="Anne Lauritsen Pipper" userId="3dc42bc2-0040-4c19-8c8a-b59008007dd9" providerId="ADAL" clId="{E447999E-AB4A-4CC9-841B-4185ED61CBCA}" dt="2020-01-31T10:59:12.815" v="602" actId="20577"/>
          <ac:spMkLst>
            <pc:docMk/>
            <pc:sldMk cId="970175745" sldId="256"/>
            <ac:spMk id="10"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da-DK"/>
              <a:t>Klik for at redigere i master</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a:t>Klik for at redigere i master</a:t>
            </a:r>
            <a:endParaRPr lang="en-US" dirty="0"/>
          </a:p>
        </p:txBody>
      </p:sp>
      <p:sp>
        <p:nvSpPr>
          <p:cNvPr id="4" name="Date Placeholder 3"/>
          <p:cNvSpPr>
            <a:spLocks noGrp="1"/>
          </p:cNvSpPr>
          <p:nvPr>
            <p:ph type="dt" sz="half" idx="10"/>
          </p:nvPr>
        </p:nvSpPr>
        <p:spPr/>
        <p:txBody>
          <a:bodyPr/>
          <a:lstStyle/>
          <a:p>
            <a:fld id="{61C770F7-B5C1-4E60-BFBA-2160BBE72FCD}" type="datetimeFigureOut">
              <a:rPr lang="da-DK" smtClean="0"/>
              <a:t>31-01-2020</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A165F2F1-3175-4D3A-8E10-2879A0E370E7}" type="slidenum">
              <a:rPr lang="da-DK" smtClean="0"/>
              <a:t>‹#›</a:t>
            </a:fld>
            <a:endParaRPr lang="da-DK"/>
          </a:p>
        </p:txBody>
      </p:sp>
    </p:spTree>
    <p:extLst>
      <p:ext uri="{BB962C8B-B14F-4D97-AF65-F5344CB8AC3E}">
        <p14:creationId xmlns:p14="http://schemas.microsoft.com/office/powerpoint/2010/main" val="3931660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i master</a:t>
            </a:r>
            <a:endParaRPr lang="en-US" dirty="0"/>
          </a:p>
        </p:txBody>
      </p:sp>
      <p:sp>
        <p:nvSpPr>
          <p:cNvPr id="3" name="Vertical Text Placeholder 2"/>
          <p:cNvSpPr>
            <a:spLocks noGrp="1"/>
          </p:cNvSpPr>
          <p:nvPr>
            <p:ph type="body" orient="vert" idx="1"/>
          </p:nvPr>
        </p:nvSpPr>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61C770F7-B5C1-4E60-BFBA-2160BBE72FCD}" type="datetimeFigureOut">
              <a:rPr lang="da-DK" smtClean="0"/>
              <a:t>31-01-2020</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A165F2F1-3175-4D3A-8E10-2879A0E370E7}" type="slidenum">
              <a:rPr lang="da-DK" smtClean="0"/>
              <a:t>‹#›</a:t>
            </a:fld>
            <a:endParaRPr lang="da-DK"/>
          </a:p>
        </p:txBody>
      </p:sp>
    </p:spTree>
    <p:extLst>
      <p:ext uri="{BB962C8B-B14F-4D97-AF65-F5344CB8AC3E}">
        <p14:creationId xmlns:p14="http://schemas.microsoft.com/office/powerpoint/2010/main" val="906474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da-DK"/>
              <a:t>Klik for at redigere i master</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61C770F7-B5C1-4E60-BFBA-2160BBE72FCD}" type="datetimeFigureOut">
              <a:rPr lang="da-DK" smtClean="0"/>
              <a:t>31-01-2020</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A165F2F1-3175-4D3A-8E10-2879A0E370E7}" type="slidenum">
              <a:rPr lang="da-DK" smtClean="0"/>
              <a:t>‹#›</a:t>
            </a:fld>
            <a:endParaRPr lang="da-DK"/>
          </a:p>
        </p:txBody>
      </p:sp>
    </p:spTree>
    <p:extLst>
      <p:ext uri="{BB962C8B-B14F-4D97-AF65-F5344CB8AC3E}">
        <p14:creationId xmlns:p14="http://schemas.microsoft.com/office/powerpoint/2010/main" val="959497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i master</a:t>
            </a:r>
            <a:endParaRPr lang="en-US" dirty="0"/>
          </a:p>
        </p:txBody>
      </p:sp>
      <p:sp>
        <p:nvSpPr>
          <p:cNvPr id="3" name="Content Placeholder 2"/>
          <p:cNvSpPr>
            <a:spLocks noGrp="1"/>
          </p:cNvSpPr>
          <p:nvPr>
            <p:ph idx="1"/>
          </p:nvPr>
        </p:nvSpPr>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61C770F7-B5C1-4E60-BFBA-2160BBE72FCD}" type="datetimeFigureOut">
              <a:rPr lang="da-DK" smtClean="0"/>
              <a:t>31-01-2020</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A165F2F1-3175-4D3A-8E10-2879A0E370E7}" type="slidenum">
              <a:rPr lang="da-DK" smtClean="0"/>
              <a:t>‹#›</a:t>
            </a:fld>
            <a:endParaRPr lang="da-DK"/>
          </a:p>
        </p:txBody>
      </p:sp>
    </p:spTree>
    <p:extLst>
      <p:ext uri="{BB962C8B-B14F-4D97-AF65-F5344CB8AC3E}">
        <p14:creationId xmlns:p14="http://schemas.microsoft.com/office/powerpoint/2010/main" val="3670309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da-DK"/>
              <a:t>Klik for at redigere i master</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a-DK"/>
              <a:t>Klik for at redigere i master</a:t>
            </a:r>
          </a:p>
        </p:txBody>
      </p:sp>
      <p:sp>
        <p:nvSpPr>
          <p:cNvPr id="4" name="Date Placeholder 3"/>
          <p:cNvSpPr>
            <a:spLocks noGrp="1"/>
          </p:cNvSpPr>
          <p:nvPr>
            <p:ph type="dt" sz="half" idx="10"/>
          </p:nvPr>
        </p:nvSpPr>
        <p:spPr/>
        <p:txBody>
          <a:bodyPr/>
          <a:lstStyle/>
          <a:p>
            <a:fld id="{61C770F7-B5C1-4E60-BFBA-2160BBE72FCD}" type="datetimeFigureOut">
              <a:rPr lang="da-DK" smtClean="0"/>
              <a:t>31-01-2020</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A165F2F1-3175-4D3A-8E10-2879A0E370E7}" type="slidenum">
              <a:rPr lang="da-DK" smtClean="0"/>
              <a:t>‹#›</a:t>
            </a:fld>
            <a:endParaRPr lang="da-DK"/>
          </a:p>
        </p:txBody>
      </p:sp>
    </p:spTree>
    <p:extLst>
      <p:ext uri="{BB962C8B-B14F-4D97-AF65-F5344CB8AC3E}">
        <p14:creationId xmlns:p14="http://schemas.microsoft.com/office/powerpoint/2010/main" val="3831458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i master</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Date Placeholder 4"/>
          <p:cNvSpPr>
            <a:spLocks noGrp="1"/>
          </p:cNvSpPr>
          <p:nvPr>
            <p:ph type="dt" sz="half" idx="10"/>
          </p:nvPr>
        </p:nvSpPr>
        <p:spPr/>
        <p:txBody>
          <a:bodyPr/>
          <a:lstStyle/>
          <a:p>
            <a:fld id="{61C770F7-B5C1-4E60-BFBA-2160BBE72FCD}" type="datetimeFigureOut">
              <a:rPr lang="da-DK" smtClean="0"/>
              <a:t>31-01-2020</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A165F2F1-3175-4D3A-8E10-2879A0E370E7}" type="slidenum">
              <a:rPr lang="da-DK" smtClean="0"/>
              <a:t>‹#›</a:t>
            </a:fld>
            <a:endParaRPr lang="da-DK"/>
          </a:p>
        </p:txBody>
      </p:sp>
    </p:spTree>
    <p:extLst>
      <p:ext uri="{BB962C8B-B14F-4D97-AF65-F5344CB8AC3E}">
        <p14:creationId xmlns:p14="http://schemas.microsoft.com/office/powerpoint/2010/main" val="2130222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da-DK"/>
              <a:t>Klik for at redigere i master</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Klik for at redigere i master</a:t>
            </a:r>
          </a:p>
        </p:txBody>
      </p:sp>
      <p:sp>
        <p:nvSpPr>
          <p:cNvPr id="4" name="Content Placeholder 3"/>
          <p:cNvSpPr>
            <a:spLocks noGrp="1"/>
          </p:cNvSpPr>
          <p:nvPr>
            <p:ph sz="half" idx="2"/>
          </p:nvPr>
        </p:nvSpPr>
        <p:spPr>
          <a:xfrm>
            <a:off x="472381" y="3618442"/>
            <a:ext cx="2901255" cy="5322183"/>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a:t>Klik for at redigere i master</a:t>
            </a:r>
          </a:p>
        </p:txBody>
      </p:sp>
      <p:sp>
        <p:nvSpPr>
          <p:cNvPr id="6" name="Content Placeholder 5"/>
          <p:cNvSpPr>
            <a:spLocks noGrp="1"/>
          </p:cNvSpPr>
          <p:nvPr>
            <p:ph sz="quarter" idx="4"/>
          </p:nvPr>
        </p:nvSpPr>
        <p:spPr>
          <a:xfrm>
            <a:off x="3471863" y="3618442"/>
            <a:ext cx="2915543" cy="5322183"/>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7" name="Date Placeholder 6"/>
          <p:cNvSpPr>
            <a:spLocks noGrp="1"/>
          </p:cNvSpPr>
          <p:nvPr>
            <p:ph type="dt" sz="half" idx="10"/>
          </p:nvPr>
        </p:nvSpPr>
        <p:spPr/>
        <p:txBody>
          <a:bodyPr/>
          <a:lstStyle/>
          <a:p>
            <a:fld id="{61C770F7-B5C1-4E60-BFBA-2160BBE72FCD}" type="datetimeFigureOut">
              <a:rPr lang="da-DK" smtClean="0"/>
              <a:t>31-01-2020</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A165F2F1-3175-4D3A-8E10-2879A0E370E7}" type="slidenum">
              <a:rPr lang="da-DK" smtClean="0"/>
              <a:t>‹#›</a:t>
            </a:fld>
            <a:endParaRPr lang="da-DK"/>
          </a:p>
        </p:txBody>
      </p:sp>
    </p:spTree>
    <p:extLst>
      <p:ext uri="{BB962C8B-B14F-4D97-AF65-F5344CB8AC3E}">
        <p14:creationId xmlns:p14="http://schemas.microsoft.com/office/powerpoint/2010/main" val="635191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i master</a:t>
            </a:r>
            <a:endParaRPr lang="en-US" dirty="0"/>
          </a:p>
        </p:txBody>
      </p:sp>
      <p:sp>
        <p:nvSpPr>
          <p:cNvPr id="3" name="Date Placeholder 2"/>
          <p:cNvSpPr>
            <a:spLocks noGrp="1"/>
          </p:cNvSpPr>
          <p:nvPr>
            <p:ph type="dt" sz="half" idx="10"/>
          </p:nvPr>
        </p:nvSpPr>
        <p:spPr/>
        <p:txBody>
          <a:bodyPr/>
          <a:lstStyle/>
          <a:p>
            <a:fld id="{61C770F7-B5C1-4E60-BFBA-2160BBE72FCD}" type="datetimeFigureOut">
              <a:rPr lang="da-DK" smtClean="0"/>
              <a:t>31-01-2020</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A165F2F1-3175-4D3A-8E10-2879A0E370E7}" type="slidenum">
              <a:rPr lang="da-DK" smtClean="0"/>
              <a:t>‹#›</a:t>
            </a:fld>
            <a:endParaRPr lang="da-DK"/>
          </a:p>
        </p:txBody>
      </p:sp>
    </p:spTree>
    <p:extLst>
      <p:ext uri="{BB962C8B-B14F-4D97-AF65-F5344CB8AC3E}">
        <p14:creationId xmlns:p14="http://schemas.microsoft.com/office/powerpoint/2010/main" val="4089250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C770F7-B5C1-4E60-BFBA-2160BBE72FCD}" type="datetimeFigureOut">
              <a:rPr lang="da-DK" smtClean="0"/>
              <a:t>31-01-2020</a:t>
            </a:fld>
            <a:endParaRPr lang="da-DK"/>
          </a:p>
        </p:txBody>
      </p:sp>
      <p:sp>
        <p:nvSpPr>
          <p:cNvPr id="3" name="Footer Placeholder 2"/>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A165F2F1-3175-4D3A-8E10-2879A0E370E7}" type="slidenum">
              <a:rPr lang="da-DK" smtClean="0"/>
              <a:t>‹#›</a:t>
            </a:fld>
            <a:endParaRPr lang="da-DK"/>
          </a:p>
        </p:txBody>
      </p:sp>
    </p:spTree>
    <p:extLst>
      <p:ext uri="{BB962C8B-B14F-4D97-AF65-F5344CB8AC3E}">
        <p14:creationId xmlns:p14="http://schemas.microsoft.com/office/powerpoint/2010/main" val="3936780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a-DK"/>
              <a:t>Klik for at redigere i master</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a-DK"/>
              <a:t>Klik for at redigere i master</a:t>
            </a:r>
          </a:p>
        </p:txBody>
      </p:sp>
      <p:sp>
        <p:nvSpPr>
          <p:cNvPr id="5" name="Date Placeholder 4"/>
          <p:cNvSpPr>
            <a:spLocks noGrp="1"/>
          </p:cNvSpPr>
          <p:nvPr>
            <p:ph type="dt" sz="half" idx="10"/>
          </p:nvPr>
        </p:nvSpPr>
        <p:spPr/>
        <p:txBody>
          <a:bodyPr/>
          <a:lstStyle/>
          <a:p>
            <a:fld id="{61C770F7-B5C1-4E60-BFBA-2160BBE72FCD}" type="datetimeFigureOut">
              <a:rPr lang="da-DK" smtClean="0"/>
              <a:t>31-01-2020</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A165F2F1-3175-4D3A-8E10-2879A0E370E7}" type="slidenum">
              <a:rPr lang="da-DK" smtClean="0"/>
              <a:t>‹#›</a:t>
            </a:fld>
            <a:endParaRPr lang="da-DK"/>
          </a:p>
        </p:txBody>
      </p:sp>
    </p:spTree>
    <p:extLst>
      <p:ext uri="{BB962C8B-B14F-4D97-AF65-F5344CB8AC3E}">
        <p14:creationId xmlns:p14="http://schemas.microsoft.com/office/powerpoint/2010/main" val="636402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a-DK"/>
              <a:t>Klik for at redigere i master</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a-DK"/>
              <a:t>Klik på ikonet for at tilføje et billede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a-DK"/>
              <a:t>Klik for at redigere i master</a:t>
            </a:r>
          </a:p>
        </p:txBody>
      </p:sp>
      <p:sp>
        <p:nvSpPr>
          <p:cNvPr id="5" name="Date Placeholder 4"/>
          <p:cNvSpPr>
            <a:spLocks noGrp="1"/>
          </p:cNvSpPr>
          <p:nvPr>
            <p:ph type="dt" sz="half" idx="10"/>
          </p:nvPr>
        </p:nvSpPr>
        <p:spPr/>
        <p:txBody>
          <a:bodyPr/>
          <a:lstStyle/>
          <a:p>
            <a:fld id="{61C770F7-B5C1-4E60-BFBA-2160BBE72FCD}" type="datetimeFigureOut">
              <a:rPr lang="da-DK" smtClean="0"/>
              <a:t>31-01-2020</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A165F2F1-3175-4D3A-8E10-2879A0E370E7}" type="slidenum">
              <a:rPr lang="da-DK" smtClean="0"/>
              <a:t>‹#›</a:t>
            </a:fld>
            <a:endParaRPr lang="da-DK"/>
          </a:p>
        </p:txBody>
      </p:sp>
    </p:spTree>
    <p:extLst>
      <p:ext uri="{BB962C8B-B14F-4D97-AF65-F5344CB8AC3E}">
        <p14:creationId xmlns:p14="http://schemas.microsoft.com/office/powerpoint/2010/main" val="2746766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da-DK"/>
              <a:t>Klik for at redigere i master</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1C770F7-B5C1-4E60-BFBA-2160BBE72FCD}" type="datetimeFigureOut">
              <a:rPr lang="da-DK" smtClean="0"/>
              <a:t>31-01-2020</a:t>
            </a:fld>
            <a:endParaRPr lang="da-DK"/>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a-DK"/>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165F2F1-3175-4D3A-8E10-2879A0E370E7}" type="slidenum">
              <a:rPr lang="da-DK" smtClean="0"/>
              <a:t>‹#›</a:t>
            </a:fld>
            <a:endParaRPr lang="da-DK"/>
          </a:p>
        </p:txBody>
      </p:sp>
    </p:spTree>
    <p:extLst>
      <p:ext uri="{BB962C8B-B14F-4D97-AF65-F5344CB8AC3E}">
        <p14:creationId xmlns:p14="http://schemas.microsoft.com/office/powerpoint/2010/main" val="19889853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rodovrespejderne@gmail.co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304299" y="17502"/>
            <a:ext cx="6279411" cy="830997"/>
          </a:xfrm>
          <a:prstGeom prst="rect">
            <a:avLst/>
          </a:prstGeom>
          <a:noFill/>
        </p:spPr>
        <p:txBody>
          <a:bodyPr wrap="none" lIns="91440" tIns="45720" rIns="91440" bIns="45720" anchor="t">
            <a:spAutoFit/>
          </a:bodyPr>
          <a:lstStyle/>
          <a:p>
            <a:pPr algn="ctr"/>
            <a:r>
              <a:rPr lang="da-DK" sz="48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Generalforsamling 2020</a:t>
            </a:r>
            <a:endParaRPr lang="da-DK" sz="32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7" name="Rektangel 6"/>
          <p:cNvSpPr/>
          <p:nvPr/>
        </p:nvSpPr>
        <p:spPr>
          <a:xfrm>
            <a:off x="1058374" y="9108257"/>
            <a:ext cx="4771256" cy="769441"/>
          </a:xfrm>
          <a:prstGeom prst="rect">
            <a:avLst/>
          </a:prstGeom>
          <a:noFill/>
        </p:spPr>
        <p:txBody>
          <a:bodyPr wrap="square" lIns="91440" tIns="45720" rIns="91440" bIns="45720">
            <a:spAutoFit/>
          </a:bodyPr>
          <a:lstStyle/>
          <a:p>
            <a:pPr algn="ctr"/>
            <a:r>
              <a:rPr lang="da-DK" sz="4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Rødovrespejderne</a:t>
            </a:r>
            <a:endParaRPr lang="da-DK" sz="28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10" name="Tekstfelt 9"/>
          <p:cNvSpPr txBox="1"/>
          <p:nvPr/>
        </p:nvSpPr>
        <p:spPr>
          <a:xfrm>
            <a:off x="304298" y="805994"/>
            <a:ext cx="6279411" cy="7663636"/>
          </a:xfrm>
          <a:prstGeom prst="rect">
            <a:avLst/>
          </a:prstGeom>
          <a:noFill/>
        </p:spPr>
        <p:txBody>
          <a:bodyPr wrap="square" rtlCol="0" anchor="t">
            <a:spAutoFit/>
          </a:bodyPr>
          <a:lstStyle/>
          <a:p>
            <a:pPr algn="ctr"/>
            <a:r>
              <a:rPr lang="da-DK" sz="1200" dirty="0"/>
              <a:t>Dagsorden for generalforsamlingen (grupperådsmødet) Rødovrespejderne</a:t>
            </a:r>
          </a:p>
          <a:p>
            <a:pPr algn="ctr"/>
            <a:r>
              <a:rPr lang="da-DK" sz="1200" dirty="0"/>
              <a:t>Søndag d.1.marts   kl. 11.30</a:t>
            </a:r>
            <a:endParaRPr lang="da-DK" sz="1200" dirty="0">
              <a:cs typeface="Calibri"/>
            </a:endParaRPr>
          </a:p>
          <a:p>
            <a:pPr algn="ctr"/>
            <a:r>
              <a:rPr lang="da-DK" sz="1200" dirty="0"/>
              <a:t>i Fort Vest, Ved Voldgraven 59A</a:t>
            </a:r>
          </a:p>
          <a:p>
            <a:r>
              <a:rPr lang="da-DK" sz="1200" dirty="0"/>
              <a:t>Kom og hør om spejdernes oplevelser i 2019 og få information om gruppens aktiviteter, økonomi og aktivitetsplaner for 2020. Der bliver også mulighed for, at du kan give dit bud på, hvordan vi sammen kan gøre det endnu bedre. </a:t>
            </a:r>
            <a:endParaRPr lang="da-DK" sz="1200" dirty="0">
              <a:cs typeface="Calibri"/>
            </a:endParaRPr>
          </a:p>
          <a:p>
            <a:endParaRPr lang="da-DK" sz="1200" dirty="0"/>
          </a:p>
          <a:p>
            <a:pPr marL="342900" indent="-342900">
              <a:buFont typeface="+mj-lt"/>
              <a:buAutoNum type="arabicPeriod"/>
            </a:pPr>
            <a:r>
              <a:rPr lang="da-DK" sz="1200" dirty="0"/>
              <a:t>Formand og gruppeleder byder velkommen </a:t>
            </a:r>
          </a:p>
          <a:p>
            <a:pPr marL="342900" indent="-342900">
              <a:buFont typeface="+mj-lt"/>
              <a:buAutoNum type="arabicPeriod"/>
            </a:pPr>
            <a:endParaRPr lang="da-DK" sz="1200" dirty="0"/>
          </a:p>
          <a:p>
            <a:pPr marL="342900" indent="-342900">
              <a:buFont typeface="+mj-lt"/>
              <a:buAutoNum type="arabicPeriod"/>
            </a:pPr>
            <a:r>
              <a:rPr lang="da-DK" sz="1200" dirty="0"/>
              <a:t>Valg af dirigent og referent </a:t>
            </a:r>
            <a:endParaRPr lang="da-DK" sz="1200" dirty="0">
              <a:cs typeface="Calibri"/>
            </a:endParaRPr>
          </a:p>
          <a:p>
            <a:pPr marL="342900" indent="-342900">
              <a:buFont typeface="+mj-lt"/>
              <a:buAutoNum type="arabicPeriod"/>
            </a:pPr>
            <a:endParaRPr lang="da-DK" sz="1200" dirty="0"/>
          </a:p>
          <a:p>
            <a:pPr marL="342900" indent="-342900">
              <a:buFont typeface="+mj-lt"/>
              <a:buAutoNum type="arabicPeriod"/>
            </a:pPr>
            <a:r>
              <a:rPr lang="da-DK" sz="1200" dirty="0"/>
              <a:t>Beretning fra ledergruppe og bestyrelsen om gruppens arbejde generelt samt beretning fra de forskellige enheder</a:t>
            </a:r>
          </a:p>
          <a:p>
            <a:pPr marL="342900" indent="-342900">
              <a:buFont typeface="+mj-lt"/>
              <a:buAutoNum type="arabicPeriod"/>
            </a:pPr>
            <a:endParaRPr lang="da-DK" sz="1200" dirty="0"/>
          </a:p>
          <a:p>
            <a:pPr marL="342900" indent="-342900">
              <a:buFont typeface="+mj-lt"/>
              <a:buAutoNum type="arabicPeriod"/>
            </a:pPr>
            <a:r>
              <a:rPr lang="da-DK" sz="1200" dirty="0"/>
              <a:t>Fremlæggelse af regnskab for det foregående år til godkendelse. Revideret regnskab for 2019 udleveres på mødet. Kan også findes på gruppens hjemmeside før mødet.</a:t>
            </a:r>
            <a:endParaRPr lang="da-DK" sz="1200" dirty="0">
              <a:cs typeface="Calibri"/>
            </a:endParaRPr>
          </a:p>
          <a:p>
            <a:pPr marL="342900" indent="-342900">
              <a:buFont typeface="+mj-lt"/>
              <a:buAutoNum type="arabicPeriod"/>
            </a:pPr>
            <a:endParaRPr lang="da-DK" sz="1200" dirty="0"/>
          </a:p>
          <a:p>
            <a:pPr marL="342900" indent="-342900">
              <a:buFont typeface="+mj-lt"/>
              <a:buAutoNum type="arabicPeriod"/>
            </a:pPr>
            <a:r>
              <a:rPr lang="da-DK" sz="1200" dirty="0"/>
              <a:t>Behandling af eventuelle indkomne forslag</a:t>
            </a:r>
          </a:p>
          <a:p>
            <a:pPr marL="342900" indent="-342900">
              <a:buFont typeface="+mj-lt"/>
              <a:buAutoNum type="arabicPeriod"/>
            </a:pPr>
            <a:endParaRPr lang="da-DK" sz="1200" dirty="0"/>
          </a:p>
          <a:p>
            <a:pPr marL="342900" indent="-342900">
              <a:buFont typeface="+mj-lt"/>
              <a:buAutoNum type="arabicPeriod"/>
            </a:pPr>
            <a:r>
              <a:rPr lang="da-DK" sz="1200" dirty="0"/>
              <a:t>Væsentlige beslutninger om gruppens fremtid, herunder fremlæggelse af gruppens udviklingsplan </a:t>
            </a:r>
          </a:p>
          <a:p>
            <a:pPr marL="342900" indent="-342900">
              <a:buFont typeface="+mj-lt"/>
              <a:buAutoNum type="arabicPeriod"/>
            </a:pPr>
            <a:endParaRPr lang="da-DK" sz="1200" dirty="0"/>
          </a:p>
          <a:p>
            <a:pPr marL="342900" indent="-342900">
              <a:buFont typeface="+mj-lt"/>
              <a:buAutoNum type="arabicPeriod"/>
            </a:pPr>
            <a:r>
              <a:rPr lang="da-DK" sz="1200" dirty="0"/>
              <a:t>Vedtagelse af budget for indeværende år, herunder fastlæggelse af kontingent </a:t>
            </a:r>
          </a:p>
          <a:p>
            <a:pPr lvl="1"/>
            <a:endParaRPr lang="da-DK" sz="1200" dirty="0">
              <a:cs typeface="Calibri"/>
            </a:endParaRPr>
          </a:p>
          <a:p>
            <a:pPr marL="342900" indent="-342900">
              <a:buFont typeface="+mj-lt"/>
              <a:buAutoNum type="arabicPeriod"/>
            </a:pPr>
            <a:r>
              <a:rPr lang="da-DK" sz="1200" dirty="0"/>
              <a:t>Valg til bestyrelsen.  Der skal vælges 2 forældrerepræsentant (bestyrelsen foreslår Katrine </a:t>
            </a:r>
            <a:r>
              <a:rPr lang="da-DK" sz="1200" dirty="0" err="1"/>
              <a:t>Swartz</a:t>
            </a:r>
            <a:r>
              <a:rPr lang="da-DK" sz="1200" dirty="0"/>
              <a:t> og Hanne Frank). Der skal vælges en kasserer (bestyrelsen foreslår Gunver Sommer). Der skal desuden vælges nogle unge mellem 15-23 år(bestyrelsen foreslår Lucas Vulpius og Rasmus Sandorff) . Alle vælges for 2 år.</a:t>
            </a:r>
          </a:p>
          <a:p>
            <a:pPr marL="342900" indent="-342900">
              <a:buFont typeface="+mj-lt"/>
              <a:buAutoNum type="arabicPeriod"/>
            </a:pPr>
            <a:endParaRPr lang="da-DK" sz="1200" dirty="0"/>
          </a:p>
          <a:p>
            <a:pPr marL="342900" indent="-342900">
              <a:buFont typeface="+mj-lt"/>
              <a:buAutoNum type="arabicPeriod"/>
            </a:pPr>
            <a:r>
              <a:rPr lang="da-DK" sz="1200" dirty="0"/>
              <a:t>Valg af suppleanter. Vi modtager meget gerne nye suppleanter, gerne fra de yngste grene.</a:t>
            </a:r>
            <a:endParaRPr lang="da-DK" sz="1200" dirty="0">
              <a:cs typeface="Calibri"/>
            </a:endParaRPr>
          </a:p>
          <a:p>
            <a:pPr marL="342900" indent="-342900">
              <a:buFont typeface="+mj-lt"/>
              <a:buAutoNum type="arabicPeriod"/>
            </a:pPr>
            <a:endParaRPr lang="da-DK" sz="1200" dirty="0"/>
          </a:p>
          <a:p>
            <a:pPr marL="342900" indent="-342900">
              <a:buFont typeface="+mj-lt"/>
              <a:buAutoNum type="arabicPeriod"/>
            </a:pPr>
            <a:r>
              <a:rPr lang="da-DK" sz="1200" dirty="0"/>
              <a:t>Valg til korpsrådet og divisionsrådet. På valg er 2 personer til  til korpsrådet (bestyrelsen foreslår Mette og Lucas), på valg er fem personer til divisionsrådet (bestyrelsen foreslår Line, Anne, Bo, Rasmus og Lucas). Alle vælges for 1 år.</a:t>
            </a:r>
            <a:endParaRPr lang="da-DK" sz="1200" dirty="0">
              <a:cs typeface="Calibri"/>
            </a:endParaRPr>
          </a:p>
          <a:p>
            <a:pPr marL="342900" indent="-342900">
              <a:buFont typeface="+mj-lt"/>
              <a:buAutoNum type="arabicPeriod"/>
            </a:pPr>
            <a:endParaRPr lang="da-DK" sz="1200" dirty="0"/>
          </a:p>
          <a:p>
            <a:pPr marL="342900" indent="-342900">
              <a:buFont typeface="+mj-lt"/>
              <a:buAutoNum type="arabicPeriod"/>
            </a:pPr>
            <a:r>
              <a:rPr lang="da-DK" sz="1200" dirty="0"/>
              <a:t>Valg af revisor og revisorsuppleant (Bestyrelsen foreslår Jakob </a:t>
            </a:r>
            <a:r>
              <a:rPr lang="da-DK" sz="1200" dirty="0" err="1"/>
              <a:t>Swartz</a:t>
            </a:r>
            <a:r>
              <a:rPr lang="da-DK" sz="1200" dirty="0"/>
              <a:t> som revisor)</a:t>
            </a:r>
            <a:endParaRPr lang="da-DK" sz="1200" dirty="0">
              <a:cs typeface="Calibri"/>
            </a:endParaRPr>
          </a:p>
          <a:p>
            <a:pPr marL="342900" indent="-342900">
              <a:buFont typeface="+mj-lt"/>
              <a:buAutoNum type="arabicPeriod"/>
            </a:pPr>
            <a:endParaRPr lang="da-DK" sz="1200" dirty="0"/>
          </a:p>
          <a:p>
            <a:pPr marL="342900" indent="-342900">
              <a:buFont typeface="+mj-lt"/>
              <a:buAutoNum type="arabicPeriod"/>
            </a:pPr>
            <a:r>
              <a:rPr lang="da-DK" sz="1200" dirty="0"/>
              <a:t>Evt. </a:t>
            </a:r>
          </a:p>
          <a:p>
            <a:endParaRPr lang="da-DK" sz="1200" dirty="0"/>
          </a:p>
          <a:p>
            <a:r>
              <a:rPr lang="da-DK" sz="1200" dirty="0"/>
              <a:t>Forslag, som ønskes behandlet på grupperådsmødet, skal du senest d. 19. februar sende til </a:t>
            </a:r>
            <a:r>
              <a:rPr lang="da-DK" sz="1200" dirty="0">
                <a:hlinkClick r:id="rId2"/>
              </a:rPr>
              <a:t>rodovrespejderne@gmail.com</a:t>
            </a:r>
            <a:endParaRPr lang="da-DK" sz="1200" dirty="0"/>
          </a:p>
        </p:txBody>
      </p:sp>
      <p:pic>
        <p:nvPicPr>
          <p:cNvPr id="11" name="Picture 2" descr="https://encrypted-tbn1.gstatic.com/images?q=tbn:ANd9GcQ9FPjrQg4fC66ZiPwIMujDUfWWEqJvS_bezW4mjaJ4zVDQUUM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47546" y="12321785"/>
            <a:ext cx="6101879" cy="9067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0175745"/>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tem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697B2C14506F44198B3F7EBFF05DACE" ma:contentTypeVersion="11" ma:contentTypeDescription="Create a new document." ma:contentTypeScope="" ma:versionID="1c1ee50eaa2ee5246aa68acfd0480f2a">
  <xsd:schema xmlns:xsd="http://www.w3.org/2001/XMLSchema" xmlns:xs="http://www.w3.org/2001/XMLSchema" xmlns:p="http://schemas.microsoft.com/office/2006/metadata/properties" xmlns:ns3="ba5d733b-a3d7-4a3f-bcfd-aa1c9d6a63f8" xmlns:ns4="d1f09502-d716-4d3d-a81a-cafc2d825f04" targetNamespace="http://schemas.microsoft.com/office/2006/metadata/properties" ma:root="true" ma:fieldsID="930d4edcdd0c30b7121463e72e59117b" ns3:_="" ns4:_="">
    <xsd:import namespace="ba5d733b-a3d7-4a3f-bcfd-aa1c9d6a63f8"/>
    <xsd:import namespace="d1f09502-d716-4d3d-a81a-cafc2d825f0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4:SharedWithUsers" minOccurs="0"/>
                <xsd:element ref="ns4:SharedWithDetails" minOccurs="0"/>
                <xsd:element ref="ns4:SharingHintHash" minOccurs="0"/>
                <xsd:element ref="ns3:MediaServiceLocatio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5d733b-a3d7-4a3f-bcfd-aa1c9d6a63f8"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1f09502-d716-4d3d-a81a-cafc2d825f04" elementFormDefault="qualified">
    <xsd:import namespace="http://schemas.microsoft.com/office/2006/documentManagement/types"/>
    <xsd:import namespace="http://schemas.microsoft.com/office/infopath/2007/PartnerControls"/>
    <xsd:element name="SharedWithUsers" ma:index="12"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element name="SharingHintHash" ma:index="14"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A732912-8138-4B7F-BE2E-35EDE534F1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5d733b-a3d7-4a3f-bcfd-aa1c9d6a63f8"/>
    <ds:schemaRef ds:uri="d1f09502-d716-4d3d-a81a-cafc2d825f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0424D72-3052-422C-8EAB-67638E43BAA9}">
  <ds:schemaRefs>
    <ds:schemaRef ds:uri="http://schemas.microsoft.com/sharepoint/v3/contenttype/forms"/>
  </ds:schemaRefs>
</ds:datastoreItem>
</file>

<file path=customXml/itemProps3.xml><?xml version="1.0" encoding="utf-8"?>
<ds:datastoreItem xmlns:ds="http://schemas.openxmlformats.org/officeDocument/2006/customXml" ds:itemID="{6AB86D18-F98F-4709-835E-17F3D5CA79E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1444</TotalTime>
  <Words>16</Words>
  <Application>Microsoft Office PowerPoint</Application>
  <PresentationFormat>A4 Paper (210x297 mm)</PresentationFormat>
  <Paragraphs>32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Office-tema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Gunver Sommer</dc:creator>
  <cp:lastModifiedBy>Anne Lauritsen Pipper</cp:lastModifiedBy>
  <cp:revision>91</cp:revision>
  <dcterms:created xsi:type="dcterms:W3CDTF">2014-01-18T07:41:59Z</dcterms:created>
  <dcterms:modified xsi:type="dcterms:W3CDTF">2020-01-31T10:59:23Z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0x010100C697B2C14506F44198B3F7EBFF05DACE</vt:lpwstr>
  </property>
</Properties>
</file>