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sldIdLst>
    <p:sldId id="256" r:id="rId5"/>
  </p:sldIdLst>
  <p:sldSz cx="12192000" cy="6858000"/>
  <p:notesSz cx="6858000" cy="994568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23" d="100"/>
          <a:sy n="123" d="100"/>
        </p:scale>
        <p:origin x="114"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 Lauritsen Pipper" userId="3dc42bc2-0040-4c19-8c8a-b59008007dd9" providerId="ADAL" clId="{CFC1BB9E-CB2D-4F15-9AFD-FB47FFC0C5EF}"/>
    <pc:docChg chg="modSld">
      <pc:chgData name="Anne Lauritsen Pipper" userId="3dc42bc2-0040-4c19-8c8a-b59008007dd9" providerId="ADAL" clId="{CFC1BB9E-CB2D-4F15-9AFD-FB47FFC0C5EF}" dt="2020-05-26T09:09:40.733" v="1" actId="20577"/>
      <pc:docMkLst>
        <pc:docMk/>
      </pc:docMkLst>
      <pc:sldChg chg="modSp">
        <pc:chgData name="Anne Lauritsen Pipper" userId="3dc42bc2-0040-4c19-8c8a-b59008007dd9" providerId="ADAL" clId="{CFC1BB9E-CB2D-4F15-9AFD-FB47FFC0C5EF}" dt="2020-05-26T09:09:40.733" v="1" actId="20577"/>
        <pc:sldMkLst>
          <pc:docMk/>
          <pc:sldMk cId="3600995803" sldId="256"/>
        </pc:sldMkLst>
        <pc:spChg chg="mod">
          <ac:chgData name="Anne Lauritsen Pipper" userId="3dc42bc2-0040-4c19-8c8a-b59008007dd9" providerId="ADAL" clId="{CFC1BB9E-CB2D-4F15-9AFD-FB47FFC0C5EF}" dt="2020-05-26T09:09:40.733" v="1" actId="20577"/>
          <ac:spMkLst>
            <pc:docMk/>
            <pc:sldMk cId="3600995803" sldId="256"/>
            <ac:spMk id="6" creationId="{00000000-0000-0000-0000-000000000000}"/>
          </ac:spMkLst>
        </pc:spChg>
      </pc:sldChg>
    </pc:docChg>
  </pc:docChgLst>
  <pc:docChgLst>
    <pc:chgData name="Anne Lauritsen Pipper" userId="3dc42bc2-0040-4c19-8c8a-b59008007dd9" providerId="ADAL" clId="{BC3D5122-D061-42F8-9A74-4E286F82B1E2}"/>
    <pc:docChg chg="modSld">
      <pc:chgData name="Anne Lauritsen Pipper" userId="3dc42bc2-0040-4c19-8c8a-b59008007dd9" providerId="ADAL" clId="{BC3D5122-D061-42F8-9A74-4E286F82B1E2}" dt="2020-06-04T06:24:39.744" v="141" actId="20577"/>
      <pc:docMkLst>
        <pc:docMk/>
      </pc:docMkLst>
      <pc:sldChg chg="modSp">
        <pc:chgData name="Anne Lauritsen Pipper" userId="3dc42bc2-0040-4c19-8c8a-b59008007dd9" providerId="ADAL" clId="{BC3D5122-D061-42F8-9A74-4E286F82B1E2}" dt="2020-06-04T06:24:39.744" v="141" actId="20577"/>
        <pc:sldMkLst>
          <pc:docMk/>
          <pc:sldMk cId="3600995803" sldId="256"/>
        </pc:sldMkLst>
        <pc:spChg chg="mod">
          <ac:chgData name="Anne Lauritsen Pipper" userId="3dc42bc2-0040-4c19-8c8a-b59008007dd9" providerId="ADAL" clId="{BC3D5122-D061-42F8-9A74-4E286F82B1E2}" dt="2020-06-04T06:24:39.744" v="141" actId="20577"/>
          <ac:spMkLst>
            <pc:docMk/>
            <pc:sldMk cId="3600995803" sldId="256"/>
            <ac:spMk id="6"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da-DK"/>
              <a:t>Klik for at redigere i master</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i master</a:t>
            </a:r>
            <a:endParaRPr lang="en-US" dirty="0"/>
          </a:p>
        </p:txBody>
      </p:sp>
      <p:sp>
        <p:nvSpPr>
          <p:cNvPr id="4" name="Date Placeholder 3"/>
          <p:cNvSpPr>
            <a:spLocks noGrp="1"/>
          </p:cNvSpPr>
          <p:nvPr>
            <p:ph type="dt" sz="half" idx="10"/>
          </p:nvPr>
        </p:nvSpPr>
        <p:spPr/>
        <p:txBody>
          <a:bodyPr/>
          <a:lstStyle/>
          <a:p>
            <a:fld id="{0995A7E3-487D-4301-963C-8B2D68FB86A6}" type="datetimeFigureOut">
              <a:rPr lang="da-DK" smtClean="0"/>
              <a:t>04-06-2020</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795A4714-6A75-48E4-B2F0-F73D8AB21B7E}" type="slidenum">
              <a:rPr lang="da-DK" smtClean="0"/>
              <a:t>‹#›</a:t>
            </a:fld>
            <a:endParaRPr lang="da-DK"/>
          </a:p>
        </p:txBody>
      </p:sp>
    </p:spTree>
    <p:extLst>
      <p:ext uri="{BB962C8B-B14F-4D97-AF65-F5344CB8AC3E}">
        <p14:creationId xmlns:p14="http://schemas.microsoft.com/office/powerpoint/2010/main" val="241073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i master</a:t>
            </a:r>
            <a:endParaRPr lang="en-US" dirty="0"/>
          </a:p>
        </p:txBody>
      </p:sp>
      <p:sp>
        <p:nvSpPr>
          <p:cNvPr id="3" name="Vertical Text Placeholder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0995A7E3-487D-4301-963C-8B2D68FB86A6}" type="datetimeFigureOut">
              <a:rPr lang="da-DK" smtClean="0"/>
              <a:t>04-06-2020</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795A4714-6A75-48E4-B2F0-F73D8AB21B7E}" type="slidenum">
              <a:rPr lang="da-DK" smtClean="0"/>
              <a:t>‹#›</a:t>
            </a:fld>
            <a:endParaRPr lang="da-DK"/>
          </a:p>
        </p:txBody>
      </p:sp>
    </p:spTree>
    <p:extLst>
      <p:ext uri="{BB962C8B-B14F-4D97-AF65-F5344CB8AC3E}">
        <p14:creationId xmlns:p14="http://schemas.microsoft.com/office/powerpoint/2010/main" val="2416029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da-DK"/>
              <a:t>Klik for at redigere i master</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0995A7E3-487D-4301-963C-8B2D68FB86A6}" type="datetimeFigureOut">
              <a:rPr lang="da-DK" smtClean="0"/>
              <a:t>04-06-2020</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795A4714-6A75-48E4-B2F0-F73D8AB21B7E}" type="slidenum">
              <a:rPr lang="da-DK" smtClean="0"/>
              <a:t>‹#›</a:t>
            </a:fld>
            <a:endParaRPr lang="da-DK"/>
          </a:p>
        </p:txBody>
      </p:sp>
    </p:spTree>
    <p:extLst>
      <p:ext uri="{BB962C8B-B14F-4D97-AF65-F5344CB8AC3E}">
        <p14:creationId xmlns:p14="http://schemas.microsoft.com/office/powerpoint/2010/main" val="313551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i master</a:t>
            </a:r>
            <a:endParaRPr lang="en-US" dirty="0"/>
          </a:p>
        </p:txBody>
      </p:sp>
      <p:sp>
        <p:nvSpPr>
          <p:cNvPr id="3" name="Content Placeholder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0995A7E3-487D-4301-963C-8B2D68FB86A6}" type="datetimeFigureOut">
              <a:rPr lang="da-DK" smtClean="0"/>
              <a:t>04-06-2020</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795A4714-6A75-48E4-B2F0-F73D8AB21B7E}" type="slidenum">
              <a:rPr lang="da-DK" smtClean="0"/>
              <a:t>‹#›</a:t>
            </a:fld>
            <a:endParaRPr lang="da-DK"/>
          </a:p>
        </p:txBody>
      </p:sp>
    </p:spTree>
    <p:extLst>
      <p:ext uri="{BB962C8B-B14F-4D97-AF65-F5344CB8AC3E}">
        <p14:creationId xmlns:p14="http://schemas.microsoft.com/office/powerpoint/2010/main" val="2389192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da-DK"/>
              <a:t>Klik for at redigere i master</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i master</a:t>
            </a:r>
          </a:p>
        </p:txBody>
      </p:sp>
      <p:sp>
        <p:nvSpPr>
          <p:cNvPr id="4" name="Date Placeholder 3"/>
          <p:cNvSpPr>
            <a:spLocks noGrp="1"/>
          </p:cNvSpPr>
          <p:nvPr>
            <p:ph type="dt" sz="half" idx="10"/>
          </p:nvPr>
        </p:nvSpPr>
        <p:spPr/>
        <p:txBody>
          <a:bodyPr/>
          <a:lstStyle/>
          <a:p>
            <a:fld id="{0995A7E3-487D-4301-963C-8B2D68FB86A6}" type="datetimeFigureOut">
              <a:rPr lang="da-DK" smtClean="0"/>
              <a:t>04-06-2020</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795A4714-6A75-48E4-B2F0-F73D8AB21B7E}" type="slidenum">
              <a:rPr lang="da-DK" smtClean="0"/>
              <a:t>‹#›</a:t>
            </a:fld>
            <a:endParaRPr lang="da-DK"/>
          </a:p>
        </p:txBody>
      </p:sp>
    </p:spTree>
    <p:extLst>
      <p:ext uri="{BB962C8B-B14F-4D97-AF65-F5344CB8AC3E}">
        <p14:creationId xmlns:p14="http://schemas.microsoft.com/office/powerpoint/2010/main" val="4019967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i master</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0995A7E3-487D-4301-963C-8B2D68FB86A6}" type="datetimeFigureOut">
              <a:rPr lang="da-DK" smtClean="0"/>
              <a:t>04-06-2020</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795A4714-6A75-48E4-B2F0-F73D8AB21B7E}" type="slidenum">
              <a:rPr lang="da-DK" smtClean="0"/>
              <a:t>‹#›</a:t>
            </a:fld>
            <a:endParaRPr lang="da-DK"/>
          </a:p>
        </p:txBody>
      </p:sp>
    </p:spTree>
    <p:extLst>
      <p:ext uri="{BB962C8B-B14F-4D97-AF65-F5344CB8AC3E}">
        <p14:creationId xmlns:p14="http://schemas.microsoft.com/office/powerpoint/2010/main" val="4280034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da-DK"/>
              <a:t>Klik for at redigere i master</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Content Placeholder 3"/>
          <p:cNvSpPr>
            <a:spLocks noGrp="1"/>
          </p:cNvSpPr>
          <p:nvPr>
            <p:ph sz="half" idx="2"/>
          </p:nvPr>
        </p:nvSpPr>
        <p:spPr>
          <a:xfrm>
            <a:off x="839788" y="2505075"/>
            <a:ext cx="5157787" cy="368458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Content Placeholder 5"/>
          <p:cNvSpPr>
            <a:spLocks noGrp="1"/>
          </p:cNvSpPr>
          <p:nvPr>
            <p:ph sz="quarter" idx="4"/>
          </p:nvPr>
        </p:nvSpPr>
        <p:spPr>
          <a:xfrm>
            <a:off x="6172200" y="2505075"/>
            <a:ext cx="5183188" cy="368458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0995A7E3-487D-4301-963C-8B2D68FB86A6}" type="datetimeFigureOut">
              <a:rPr lang="da-DK" smtClean="0"/>
              <a:t>04-06-2020</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795A4714-6A75-48E4-B2F0-F73D8AB21B7E}" type="slidenum">
              <a:rPr lang="da-DK" smtClean="0"/>
              <a:t>‹#›</a:t>
            </a:fld>
            <a:endParaRPr lang="da-DK"/>
          </a:p>
        </p:txBody>
      </p:sp>
    </p:spTree>
    <p:extLst>
      <p:ext uri="{BB962C8B-B14F-4D97-AF65-F5344CB8AC3E}">
        <p14:creationId xmlns:p14="http://schemas.microsoft.com/office/powerpoint/2010/main" val="1472242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i master</a:t>
            </a:r>
            <a:endParaRPr lang="en-US" dirty="0"/>
          </a:p>
        </p:txBody>
      </p:sp>
      <p:sp>
        <p:nvSpPr>
          <p:cNvPr id="3" name="Date Placeholder 2"/>
          <p:cNvSpPr>
            <a:spLocks noGrp="1"/>
          </p:cNvSpPr>
          <p:nvPr>
            <p:ph type="dt" sz="half" idx="10"/>
          </p:nvPr>
        </p:nvSpPr>
        <p:spPr/>
        <p:txBody>
          <a:bodyPr/>
          <a:lstStyle/>
          <a:p>
            <a:fld id="{0995A7E3-487D-4301-963C-8B2D68FB86A6}" type="datetimeFigureOut">
              <a:rPr lang="da-DK" smtClean="0"/>
              <a:t>04-06-2020</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795A4714-6A75-48E4-B2F0-F73D8AB21B7E}" type="slidenum">
              <a:rPr lang="da-DK" smtClean="0"/>
              <a:t>‹#›</a:t>
            </a:fld>
            <a:endParaRPr lang="da-DK"/>
          </a:p>
        </p:txBody>
      </p:sp>
    </p:spTree>
    <p:extLst>
      <p:ext uri="{BB962C8B-B14F-4D97-AF65-F5344CB8AC3E}">
        <p14:creationId xmlns:p14="http://schemas.microsoft.com/office/powerpoint/2010/main" val="333041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95A7E3-487D-4301-963C-8B2D68FB86A6}" type="datetimeFigureOut">
              <a:rPr lang="da-DK" smtClean="0"/>
              <a:t>04-06-2020</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795A4714-6A75-48E4-B2F0-F73D8AB21B7E}" type="slidenum">
              <a:rPr lang="da-DK" smtClean="0"/>
              <a:t>‹#›</a:t>
            </a:fld>
            <a:endParaRPr lang="da-DK"/>
          </a:p>
        </p:txBody>
      </p:sp>
    </p:spTree>
    <p:extLst>
      <p:ext uri="{BB962C8B-B14F-4D97-AF65-F5344CB8AC3E}">
        <p14:creationId xmlns:p14="http://schemas.microsoft.com/office/powerpoint/2010/main" val="1320758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a-DK"/>
              <a:t>Klik for at redigere i master</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i master</a:t>
            </a:r>
          </a:p>
        </p:txBody>
      </p:sp>
      <p:sp>
        <p:nvSpPr>
          <p:cNvPr id="5" name="Date Placeholder 4"/>
          <p:cNvSpPr>
            <a:spLocks noGrp="1"/>
          </p:cNvSpPr>
          <p:nvPr>
            <p:ph type="dt" sz="half" idx="10"/>
          </p:nvPr>
        </p:nvSpPr>
        <p:spPr/>
        <p:txBody>
          <a:bodyPr/>
          <a:lstStyle/>
          <a:p>
            <a:fld id="{0995A7E3-487D-4301-963C-8B2D68FB86A6}" type="datetimeFigureOut">
              <a:rPr lang="da-DK" smtClean="0"/>
              <a:t>04-06-2020</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795A4714-6A75-48E4-B2F0-F73D8AB21B7E}" type="slidenum">
              <a:rPr lang="da-DK" smtClean="0"/>
              <a:t>‹#›</a:t>
            </a:fld>
            <a:endParaRPr lang="da-DK"/>
          </a:p>
        </p:txBody>
      </p:sp>
    </p:spTree>
    <p:extLst>
      <p:ext uri="{BB962C8B-B14F-4D97-AF65-F5344CB8AC3E}">
        <p14:creationId xmlns:p14="http://schemas.microsoft.com/office/powerpoint/2010/main" val="1264343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a-DK"/>
              <a:t>Klik for at redigere i master</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i master</a:t>
            </a:r>
          </a:p>
        </p:txBody>
      </p:sp>
      <p:sp>
        <p:nvSpPr>
          <p:cNvPr id="5" name="Date Placeholder 4"/>
          <p:cNvSpPr>
            <a:spLocks noGrp="1"/>
          </p:cNvSpPr>
          <p:nvPr>
            <p:ph type="dt" sz="half" idx="10"/>
          </p:nvPr>
        </p:nvSpPr>
        <p:spPr/>
        <p:txBody>
          <a:bodyPr/>
          <a:lstStyle/>
          <a:p>
            <a:fld id="{0995A7E3-487D-4301-963C-8B2D68FB86A6}" type="datetimeFigureOut">
              <a:rPr lang="da-DK" smtClean="0"/>
              <a:t>04-06-2020</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795A4714-6A75-48E4-B2F0-F73D8AB21B7E}" type="slidenum">
              <a:rPr lang="da-DK" smtClean="0"/>
              <a:t>‹#›</a:t>
            </a:fld>
            <a:endParaRPr lang="da-DK"/>
          </a:p>
        </p:txBody>
      </p:sp>
    </p:spTree>
    <p:extLst>
      <p:ext uri="{BB962C8B-B14F-4D97-AF65-F5344CB8AC3E}">
        <p14:creationId xmlns:p14="http://schemas.microsoft.com/office/powerpoint/2010/main" val="1143072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i master</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95A7E3-487D-4301-963C-8B2D68FB86A6}" type="datetimeFigureOut">
              <a:rPr lang="da-DK" smtClean="0"/>
              <a:t>04-06-2020</a:t>
            </a:fld>
            <a:endParaRPr lang="da-DK"/>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5A4714-6A75-48E4-B2F0-F73D8AB21B7E}" type="slidenum">
              <a:rPr lang="da-DK" smtClean="0"/>
              <a:t>‹#›</a:t>
            </a:fld>
            <a:endParaRPr lang="da-DK"/>
          </a:p>
        </p:txBody>
      </p:sp>
    </p:spTree>
    <p:extLst>
      <p:ext uri="{BB962C8B-B14F-4D97-AF65-F5344CB8AC3E}">
        <p14:creationId xmlns:p14="http://schemas.microsoft.com/office/powerpoint/2010/main" val="61145661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r&#248;dovrespejderne.dk/"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felt 4"/>
          <p:cNvSpPr txBox="1"/>
          <p:nvPr/>
        </p:nvSpPr>
        <p:spPr>
          <a:xfrm>
            <a:off x="3501189" y="5814363"/>
            <a:ext cx="5189621" cy="769441"/>
          </a:xfrm>
          <a:prstGeom prst="rect">
            <a:avLst/>
          </a:prstGeom>
          <a:noFill/>
        </p:spPr>
        <p:txBody>
          <a:bodyPr wrap="square" rtlCol="0">
            <a:spAutoFit/>
          </a:bodyPr>
          <a:lstStyle/>
          <a:p>
            <a:pPr algn="ctr"/>
            <a:r>
              <a:rPr lang="da-DK" sz="4400" b="1" dirty="0"/>
              <a:t>Rødovrespejderne</a:t>
            </a:r>
          </a:p>
        </p:txBody>
      </p:sp>
      <p:sp>
        <p:nvSpPr>
          <p:cNvPr id="6" name="Rektangel 5"/>
          <p:cNvSpPr/>
          <p:nvPr/>
        </p:nvSpPr>
        <p:spPr>
          <a:xfrm>
            <a:off x="529389" y="905327"/>
            <a:ext cx="11057022" cy="4909036"/>
          </a:xfrm>
          <a:prstGeom prst="rect">
            <a:avLst/>
          </a:prstGeom>
        </p:spPr>
        <p:txBody>
          <a:bodyPr wrap="square">
            <a:spAutoFit/>
          </a:bodyPr>
          <a:lstStyle/>
          <a:p>
            <a:pPr algn="ctr"/>
            <a:r>
              <a:rPr lang="da-DK" sz="1600" b="1" dirty="0">
                <a:latin typeface="Arial" panose="020B0604020202020204" pitchFamily="34" charset="0"/>
              </a:rPr>
              <a:t>Søndag d. 16. august 2020 </a:t>
            </a:r>
          </a:p>
          <a:p>
            <a:pPr algn="ctr"/>
            <a:r>
              <a:rPr lang="da-DK" sz="1600" b="1" dirty="0">
                <a:latin typeface="Arial" panose="020B0604020202020204" pitchFamily="34" charset="0"/>
              </a:rPr>
              <a:t>kl. 11.30 - 14.00</a:t>
            </a:r>
          </a:p>
          <a:p>
            <a:pPr algn="ctr"/>
            <a:r>
              <a:rPr lang="da-DK" sz="1600" b="1" dirty="0">
                <a:latin typeface="Arial" panose="020B0604020202020204" pitchFamily="34" charset="0"/>
              </a:rPr>
              <a:t>Ved Fort Vest</a:t>
            </a:r>
          </a:p>
          <a:p>
            <a:pPr algn="ctr"/>
            <a:endParaRPr lang="da-DK" sz="900" b="1" dirty="0">
              <a:latin typeface="Arial" panose="020B0604020202020204" pitchFamily="34" charset="0"/>
            </a:endParaRPr>
          </a:p>
          <a:p>
            <a:pPr algn="ctr"/>
            <a:r>
              <a:rPr lang="da-DK" sz="1400" dirty="0">
                <a:latin typeface="Arial" panose="020B0604020202020204" pitchFamily="34" charset="0"/>
              </a:rPr>
              <a:t>Alle Rødovrespejdere med familier inviteres til </a:t>
            </a:r>
          </a:p>
          <a:p>
            <a:pPr algn="ctr"/>
            <a:r>
              <a:rPr lang="da-DK" sz="1400" dirty="0">
                <a:latin typeface="Arial" panose="020B0604020202020204" pitchFamily="34" charset="0"/>
              </a:rPr>
              <a:t>sommerfest og oprykning</a:t>
            </a:r>
            <a:endParaRPr lang="da-DK" sz="1200" b="1" dirty="0">
              <a:latin typeface="Arial" panose="020B0604020202020204" pitchFamily="34" charset="0"/>
            </a:endParaRPr>
          </a:p>
          <a:p>
            <a:r>
              <a:rPr lang="da-DK" sz="1200" b="1" dirty="0">
                <a:latin typeface="Arial" panose="020B0604020202020204" pitchFamily="34" charset="0"/>
              </a:rPr>
              <a:t>11.30</a:t>
            </a:r>
            <a:r>
              <a:rPr lang="da-DK" sz="1200" dirty="0">
                <a:latin typeface="Arial" panose="020B0604020202020204" pitchFamily="34" charset="0"/>
              </a:rPr>
              <a:t>            	Velkomst</a:t>
            </a:r>
          </a:p>
          <a:p>
            <a:endParaRPr lang="da-DK" sz="1200" b="1" dirty="0">
              <a:latin typeface="Arial" panose="020B0604020202020204" pitchFamily="34" charset="0"/>
            </a:endParaRPr>
          </a:p>
          <a:p>
            <a:r>
              <a:rPr lang="da-DK" sz="1200" b="1" dirty="0">
                <a:latin typeface="Arial" panose="020B0604020202020204" pitchFamily="34" charset="0"/>
              </a:rPr>
              <a:t>11.45</a:t>
            </a:r>
            <a:r>
              <a:rPr lang="da-DK" sz="1200" dirty="0">
                <a:latin typeface="Arial" panose="020B0604020202020204" pitchFamily="34" charset="0"/>
              </a:rPr>
              <a:t>  	Spisning</a:t>
            </a:r>
          </a:p>
          <a:p>
            <a:pPr marL="768151"/>
            <a:r>
              <a:rPr lang="da-DK" sz="1200" dirty="0">
                <a:latin typeface="Arial" panose="020B0604020202020204" pitchFamily="34" charset="0"/>
              </a:rPr>
              <a:t>   	Medbring mad til jer selv (IKKE grill og buffet i år </a:t>
            </a:r>
            <a:r>
              <a:rPr lang="da-DK" sz="1200" dirty="0" err="1">
                <a:latin typeface="Arial" panose="020B0604020202020204" pitchFamily="34" charset="0"/>
              </a:rPr>
              <a:t>pga</a:t>
            </a:r>
            <a:r>
              <a:rPr lang="da-DK" sz="1200" dirty="0">
                <a:latin typeface="Arial" panose="020B0604020202020204" pitchFamily="34" charset="0"/>
              </a:rPr>
              <a:t> </a:t>
            </a:r>
            <a:r>
              <a:rPr lang="da-DK" sz="1200" dirty="0" err="1">
                <a:latin typeface="Arial" panose="020B0604020202020204" pitchFamily="34" charset="0"/>
              </a:rPr>
              <a:t>Corona</a:t>
            </a:r>
            <a:r>
              <a:rPr lang="da-DK" sz="1200" dirty="0">
                <a:latin typeface="Arial" panose="020B0604020202020204" pitchFamily="34" charset="0"/>
              </a:rPr>
              <a:t>), samt tallerken og bestik. Drikkevarer er inkluderet</a:t>
            </a:r>
          </a:p>
          <a:p>
            <a:pPr marL="768151"/>
            <a:r>
              <a:rPr lang="da-DK" sz="1200" dirty="0">
                <a:latin typeface="Arial" panose="020B0604020202020204" pitchFamily="34" charset="0"/>
              </a:rPr>
              <a:t> 	i prisen (en juice, ekstra kan købes). Efter maden er der kaffe og lidt sødt samt lidt forskellige spejderaktiviteter man kan </a:t>
            </a:r>
            <a:r>
              <a:rPr lang="da-DK" sz="1200">
                <a:latin typeface="Arial" panose="020B0604020202020204" pitchFamily="34" charset="0"/>
              </a:rPr>
              <a:t>prøve.</a:t>
            </a:r>
            <a:endParaRPr lang="da-DK" sz="1200" dirty="0">
              <a:latin typeface="Arial" panose="020B0604020202020204" pitchFamily="34" charset="0"/>
            </a:endParaRPr>
          </a:p>
          <a:p>
            <a:endParaRPr lang="da-DK" sz="1200" dirty="0">
              <a:latin typeface="Arial" panose="020B0604020202020204" pitchFamily="34" charset="0"/>
            </a:endParaRPr>
          </a:p>
          <a:p>
            <a:r>
              <a:rPr lang="da-DK" sz="1200" b="1" dirty="0">
                <a:latin typeface="Arial" panose="020B0604020202020204" pitchFamily="34" charset="0"/>
              </a:rPr>
              <a:t>13.00</a:t>
            </a:r>
            <a:r>
              <a:rPr lang="da-DK" sz="1200" dirty="0">
                <a:latin typeface="Arial" panose="020B0604020202020204" pitchFamily="34" charset="0"/>
              </a:rPr>
              <a:t>           	Oprykning </a:t>
            </a:r>
          </a:p>
          <a:p>
            <a:pPr marL="768151"/>
            <a:r>
              <a:rPr lang="da-DK" sz="1200" dirty="0">
                <a:latin typeface="Arial" panose="020B0604020202020204" pitchFamily="34" charset="0"/>
              </a:rPr>
              <a:t>	Der er en del børn som skal rykke fra en gren til en anden, og der skal siges pænt farvel til den gamle gren og goddag til den nye, ved en lille 	oprykningsceremoni, hvor ’Sorte Tyr’ som sædvanlig nok kommer forbi og hjælper os. </a:t>
            </a:r>
          </a:p>
          <a:p>
            <a:pPr marL="768151"/>
            <a:r>
              <a:rPr lang="da-DK" sz="1200" dirty="0">
                <a:latin typeface="Arial" panose="020B0604020202020204" pitchFamily="34" charset="0"/>
              </a:rPr>
              <a:t>	Greninddelingen er generelt som følger :  Familiespejdere 0-6 år, </a:t>
            </a:r>
            <a:r>
              <a:rPr lang="da-DK" sz="1200" dirty="0" err="1">
                <a:latin typeface="Arial" panose="020B0604020202020204" pitchFamily="34" charset="0"/>
              </a:rPr>
              <a:t>Mikro</a:t>
            </a:r>
            <a:r>
              <a:rPr lang="da-DK" sz="1200" dirty="0">
                <a:latin typeface="Arial" panose="020B0604020202020204" pitchFamily="34" charset="0"/>
              </a:rPr>
              <a:t> 0. og 1. klasse,  Mini  2. og 3. klasse, Junior 4.- og 5. klasse og Troppen er </a:t>
            </a:r>
          </a:p>
          <a:p>
            <a:pPr marL="768151"/>
            <a:r>
              <a:rPr lang="da-DK" sz="1200" dirty="0">
                <a:latin typeface="Arial" panose="020B0604020202020204" pitchFamily="34" charset="0"/>
              </a:rPr>
              <a:t>	6. klasse og opefter. (der kan dog være børn der af forskellige grunde rykker op på andre tidspunkter, hør din leder hvis du er i tvivl).</a:t>
            </a:r>
          </a:p>
          <a:p>
            <a:endParaRPr lang="da-DK" sz="1200" b="1" dirty="0">
              <a:latin typeface="Arial" panose="020B0604020202020204" pitchFamily="34" charset="0"/>
            </a:endParaRPr>
          </a:p>
          <a:p>
            <a:r>
              <a:rPr lang="da-DK" sz="1200" b="1" dirty="0">
                <a:latin typeface="Arial" panose="020B0604020202020204" pitchFamily="34" charset="0"/>
              </a:rPr>
              <a:t>14.00</a:t>
            </a:r>
            <a:r>
              <a:rPr lang="da-DK" sz="1200" dirty="0">
                <a:latin typeface="Arial" panose="020B0604020202020204" pitchFamily="34" charset="0"/>
              </a:rPr>
              <a:t>  	Afslutning og oprydning</a:t>
            </a:r>
          </a:p>
          <a:p>
            <a:pPr marL="768151"/>
            <a:r>
              <a:rPr lang="da-DK" sz="1200" dirty="0">
                <a:latin typeface="Arial" panose="020B0604020202020204" pitchFamily="34" charset="0"/>
              </a:rPr>
              <a:t>	Den officielle del slutter, men de der har tid og lyst kan blive og hygge ved  bålet…</a:t>
            </a:r>
          </a:p>
          <a:p>
            <a:pPr marL="768151"/>
            <a:endParaRPr lang="da-DK" sz="700" dirty="0">
              <a:latin typeface="Arial" panose="020B0604020202020204" pitchFamily="34" charset="0"/>
            </a:endParaRPr>
          </a:p>
          <a:p>
            <a:endParaRPr lang="da-DK" sz="500" dirty="0">
              <a:latin typeface="Arial" panose="020B0604020202020204" pitchFamily="34" charset="0"/>
            </a:endParaRPr>
          </a:p>
          <a:p>
            <a:pPr algn="ctr"/>
            <a:r>
              <a:rPr lang="da-DK" sz="1200" dirty="0">
                <a:latin typeface="Arial" panose="020B0604020202020204" pitchFamily="34" charset="0"/>
              </a:rPr>
              <a:t>Pris 20 ,-  pr. deltager, betales ved tilmelding - Tilmelding på </a:t>
            </a:r>
            <a:r>
              <a:rPr lang="da-DK" sz="1200" dirty="0">
                <a:latin typeface="Arial" panose="020B0604020202020204" pitchFamily="34" charset="0"/>
                <a:hlinkClick r:id="rId2"/>
              </a:rPr>
              <a:t>www.rødovrespejderne.dk</a:t>
            </a:r>
            <a:r>
              <a:rPr lang="da-DK" sz="1200" dirty="0">
                <a:latin typeface="Arial" panose="020B0604020202020204" pitchFamily="34" charset="0"/>
              </a:rPr>
              <a:t> senest onsdag den 12. august</a:t>
            </a:r>
          </a:p>
          <a:p>
            <a:pPr algn="ctr"/>
            <a:endParaRPr lang="da-DK" sz="1200" dirty="0">
              <a:latin typeface="Arial" panose="020B0604020202020204" pitchFamily="34" charset="0"/>
            </a:endParaRPr>
          </a:p>
          <a:p>
            <a:pPr algn="ctr"/>
            <a:r>
              <a:rPr lang="da-DK" sz="1200" b="1" dirty="0">
                <a:latin typeface="Arial" panose="020B0604020202020204" pitchFamily="34" charset="0"/>
              </a:rPr>
              <a:t>Medbring: Mad til jer selv, Tallerkener og bestik.</a:t>
            </a:r>
          </a:p>
        </p:txBody>
      </p:sp>
      <p:pic>
        <p:nvPicPr>
          <p:cNvPr id="2" name="Billede 1"/>
          <p:cNvPicPr>
            <a:picLocks noChangeAspect="1"/>
          </p:cNvPicPr>
          <p:nvPr/>
        </p:nvPicPr>
        <p:blipFill>
          <a:blip r:embed="rId3"/>
          <a:stretch>
            <a:fillRect/>
          </a:stretch>
        </p:blipFill>
        <p:spPr>
          <a:xfrm>
            <a:off x="1961146" y="0"/>
            <a:ext cx="8281487" cy="950811"/>
          </a:xfrm>
          <a:prstGeom prst="rect">
            <a:avLst/>
          </a:prstGeom>
        </p:spPr>
      </p:pic>
    </p:spTree>
    <p:extLst>
      <p:ext uri="{BB962C8B-B14F-4D97-AF65-F5344CB8AC3E}">
        <p14:creationId xmlns:p14="http://schemas.microsoft.com/office/powerpoint/2010/main" val="3600995803"/>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em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697B2C14506F44198B3F7EBFF05DACE" ma:contentTypeVersion="13" ma:contentTypeDescription="Create a new document." ma:contentTypeScope="" ma:versionID="6868f8d27704a5d1d27ff495b2973af8">
  <xsd:schema xmlns:xsd="http://www.w3.org/2001/XMLSchema" xmlns:xs="http://www.w3.org/2001/XMLSchema" xmlns:p="http://schemas.microsoft.com/office/2006/metadata/properties" xmlns:ns3="ba5d733b-a3d7-4a3f-bcfd-aa1c9d6a63f8" xmlns:ns4="d1f09502-d716-4d3d-a81a-cafc2d825f04" targetNamespace="http://schemas.microsoft.com/office/2006/metadata/properties" ma:root="true" ma:fieldsID="c9de831cd1024988d795125dfa0ec1bc" ns3:_="" ns4:_="">
    <xsd:import namespace="ba5d733b-a3d7-4a3f-bcfd-aa1c9d6a63f8"/>
    <xsd:import namespace="d1f09502-d716-4d3d-a81a-cafc2d825f0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4:SharedWithUsers" minOccurs="0"/>
                <xsd:element ref="ns4:SharedWithDetails" minOccurs="0"/>
                <xsd:element ref="ns4:SharingHintHash"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5d733b-a3d7-4a3f-bcfd-aa1c9d6a63f8"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1f09502-d716-4d3d-a81a-cafc2d825f04" elementFormDefault="qualified">
    <xsd:import namespace="http://schemas.microsoft.com/office/2006/documentManagement/types"/>
    <xsd:import namespace="http://schemas.microsoft.com/office/infopath/2007/PartnerControls"/>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SharingHintHash" ma:index="14"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F7F5C29-23C4-4DBF-ACFC-547EBD8CF825}">
  <ds:schemaRefs>
    <ds:schemaRef ds:uri="http://schemas.microsoft.com/sharepoint/v3/contenttype/forms"/>
  </ds:schemaRefs>
</ds:datastoreItem>
</file>

<file path=customXml/itemProps2.xml><?xml version="1.0" encoding="utf-8"?>
<ds:datastoreItem xmlns:ds="http://schemas.openxmlformats.org/officeDocument/2006/customXml" ds:itemID="{FEDB81FE-88DF-47FA-91F5-5CD02AED79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5d733b-a3d7-4a3f-bcfd-aa1c9d6a63f8"/>
    <ds:schemaRef ds:uri="d1f09502-d716-4d3d-a81a-cafc2d825f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74B1605-067D-488F-AFB6-32344AE4B2FA}">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ba5d733b-a3d7-4a3f-bcfd-aa1c9d6a63f8"/>
    <ds:schemaRef ds:uri="http://schemas.microsoft.com/office/infopath/2007/PartnerControls"/>
    <ds:schemaRef ds:uri="d1f09502-d716-4d3d-a81a-cafc2d825f0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31</TotalTime>
  <Words>8</Words>
  <Application>Microsoft Office PowerPoint</Application>
  <PresentationFormat>Widescreen</PresentationFormat>
  <Paragraphs>25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Office-tema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Gunver Sommer</dc:creator>
  <cp:lastModifiedBy>Anne Lauritsen Pipper</cp:lastModifiedBy>
  <cp:revision>7</cp:revision>
  <cp:lastPrinted>2015-08-04T07:36:22Z</cp:lastPrinted>
  <dcterms:created xsi:type="dcterms:W3CDTF">2014-06-14T12:08:50Z</dcterms:created>
  <dcterms:modified xsi:type="dcterms:W3CDTF">2020-06-04T06:24:51Z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0x010100C697B2C14506F44198B3F7EBFF05DACE</vt:lpwstr>
  </property>
</Properties>
</file>