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256" r:id="rId5"/>
    <p:sldId id="257" r:id="rId6"/>
    <p:sldId id="266" r:id="rId7"/>
    <p:sldId id="261" r:id="rId8"/>
    <p:sldId id="258" r:id="rId9"/>
    <p:sldId id="273" r:id="rId10"/>
    <p:sldId id="259" r:id="rId11"/>
    <p:sldId id="262" r:id="rId12"/>
    <p:sldId id="267" r:id="rId13"/>
    <p:sldId id="263" r:id="rId14"/>
    <p:sldId id="264" r:id="rId15"/>
    <p:sldId id="265" r:id="rId16"/>
    <p:sldId id="270" r:id="rId17"/>
    <p:sldId id="268" r:id="rId18"/>
    <p:sldId id="269" r:id="rId19"/>
  </p:sldIdLst>
  <p:sldSz cx="12192000" cy="6858000"/>
  <p:notesSz cx="6858000" cy="9144000"/>
  <p:defaultTextStyle>
    <a:defPPr>
      <a:defRPr lang="da-D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72226851-B2E5-4F66-8BA7-2E4EBD4B0ECF}" v="93" dt="2020-11-26T11:51:35.254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123" d="100"/>
          <a:sy n="123" d="100"/>
        </p:scale>
        <p:origin x="114" y="2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customXml" Target="../customXml/item3.xml"/><Relationship Id="rId21" Type="http://schemas.openxmlformats.org/officeDocument/2006/relationships/viewProps" Target="view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microsoft.com/office/2015/10/relationships/revisionInfo" Target="revisionInfo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microsoft.com/office/2016/11/relationships/changesInfo" Target="changesInfos/changesInfo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nne Lauritsen Pipper" userId="3dc42bc2-0040-4c19-8c8a-b59008007dd9" providerId="ADAL" clId="{69031C96-8C48-4EDB-ACCA-B6787957A703}"/>
    <pc:docChg chg="undo custSel addSld delSld modSld">
      <pc:chgData name="Anne Lauritsen Pipper" userId="3dc42bc2-0040-4c19-8c8a-b59008007dd9" providerId="ADAL" clId="{69031C96-8C48-4EDB-ACCA-B6787957A703}" dt="2020-11-25T13:57:22.862" v="145" actId="14100"/>
      <pc:docMkLst>
        <pc:docMk/>
      </pc:docMkLst>
      <pc:sldChg chg="modSp">
        <pc:chgData name="Anne Lauritsen Pipper" userId="3dc42bc2-0040-4c19-8c8a-b59008007dd9" providerId="ADAL" clId="{69031C96-8C48-4EDB-ACCA-B6787957A703}" dt="2020-11-25T13:34:02.086" v="10" actId="20577"/>
        <pc:sldMkLst>
          <pc:docMk/>
          <pc:sldMk cId="3815680853" sldId="257"/>
        </pc:sldMkLst>
        <pc:spChg chg="mod">
          <ac:chgData name="Anne Lauritsen Pipper" userId="3dc42bc2-0040-4c19-8c8a-b59008007dd9" providerId="ADAL" clId="{69031C96-8C48-4EDB-ACCA-B6787957A703}" dt="2020-11-25T13:34:02.086" v="10" actId="20577"/>
          <ac:spMkLst>
            <pc:docMk/>
            <pc:sldMk cId="3815680853" sldId="257"/>
            <ac:spMk id="2" creationId="{2F7C223D-4836-4077-84D0-F2EFDB3B6E23}"/>
          </ac:spMkLst>
        </pc:spChg>
      </pc:sldChg>
      <pc:sldChg chg="addSp delSp modSp">
        <pc:chgData name="Anne Lauritsen Pipper" userId="3dc42bc2-0040-4c19-8c8a-b59008007dd9" providerId="ADAL" clId="{69031C96-8C48-4EDB-ACCA-B6787957A703}" dt="2020-11-25T13:51:30.155" v="128" actId="1076"/>
        <pc:sldMkLst>
          <pc:docMk/>
          <pc:sldMk cId="1983803529" sldId="258"/>
        </pc:sldMkLst>
        <pc:spChg chg="add del mod">
          <ac:chgData name="Anne Lauritsen Pipper" userId="3dc42bc2-0040-4c19-8c8a-b59008007dd9" providerId="ADAL" clId="{69031C96-8C48-4EDB-ACCA-B6787957A703}" dt="2020-11-25T13:43:54.024" v="76"/>
          <ac:spMkLst>
            <pc:docMk/>
            <pc:sldMk cId="1983803529" sldId="258"/>
            <ac:spMk id="6" creationId="{72940C9B-F39D-4F4C-97BF-45E7182611D0}"/>
          </ac:spMkLst>
        </pc:spChg>
        <pc:picChg chg="del">
          <ac:chgData name="Anne Lauritsen Pipper" userId="3dc42bc2-0040-4c19-8c8a-b59008007dd9" providerId="ADAL" clId="{69031C96-8C48-4EDB-ACCA-B6787957A703}" dt="2020-11-25T13:43:51.777" v="75" actId="478"/>
          <ac:picMkLst>
            <pc:docMk/>
            <pc:sldMk cId="1983803529" sldId="258"/>
            <ac:picMk id="3" creationId="{3691EA0A-5B1A-484C-B6EA-55AA5A2E5151}"/>
          </ac:picMkLst>
        </pc:picChg>
        <pc:picChg chg="del">
          <ac:chgData name="Anne Lauritsen Pipper" userId="3dc42bc2-0040-4c19-8c8a-b59008007dd9" providerId="ADAL" clId="{69031C96-8C48-4EDB-ACCA-B6787957A703}" dt="2020-11-25T13:43:50.636" v="74" actId="478"/>
          <ac:picMkLst>
            <pc:docMk/>
            <pc:sldMk cId="1983803529" sldId="258"/>
            <ac:picMk id="5" creationId="{7BA8C954-B8F5-41E7-8D4B-DAF0E9DAB495}"/>
          </ac:picMkLst>
        </pc:picChg>
        <pc:picChg chg="add mod">
          <ac:chgData name="Anne Lauritsen Pipper" userId="3dc42bc2-0040-4c19-8c8a-b59008007dd9" providerId="ADAL" clId="{69031C96-8C48-4EDB-ACCA-B6787957A703}" dt="2020-11-25T13:43:56.249" v="77" actId="1076"/>
          <ac:picMkLst>
            <pc:docMk/>
            <pc:sldMk cId="1983803529" sldId="258"/>
            <ac:picMk id="5122" creationId="{DA80A01D-E168-4154-9DD2-27E29FF62E6F}"/>
          </ac:picMkLst>
        </pc:picChg>
        <pc:picChg chg="add mod">
          <ac:chgData name="Anne Lauritsen Pipper" userId="3dc42bc2-0040-4c19-8c8a-b59008007dd9" providerId="ADAL" clId="{69031C96-8C48-4EDB-ACCA-B6787957A703}" dt="2020-11-25T13:51:30.155" v="128" actId="1076"/>
          <ac:picMkLst>
            <pc:docMk/>
            <pc:sldMk cId="1983803529" sldId="258"/>
            <ac:picMk id="5124" creationId="{6F6E80F4-8932-4C4C-B7B2-8D081EE465E0}"/>
          </ac:picMkLst>
        </pc:picChg>
      </pc:sldChg>
      <pc:sldChg chg="addSp delSp modSp">
        <pc:chgData name="Anne Lauritsen Pipper" userId="3dc42bc2-0040-4c19-8c8a-b59008007dd9" providerId="ADAL" clId="{69031C96-8C48-4EDB-ACCA-B6787957A703}" dt="2020-11-25T13:49:37.497" v="125" actId="20577"/>
        <pc:sldMkLst>
          <pc:docMk/>
          <pc:sldMk cId="1335921384" sldId="259"/>
        </pc:sldMkLst>
        <pc:spChg chg="mod">
          <ac:chgData name="Anne Lauritsen Pipper" userId="3dc42bc2-0040-4c19-8c8a-b59008007dd9" providerId="ADAL" clId="{69031C96-8C48-4EDB-ACCA-B6787957A703}" dt="2020-11-25T13:49:37.497" v="125" actId="20577"/>
          <ac:spMkLst>
            <pc:docMk/>
            <pc:sldMk cId="1335921384" sldId="259"/>
            <ac:spMk id="2" creationId="{7143D999-A900-4A9F-8B0E-3A3F88703EC8}"/>
          </ac:spMkLst>
        </pc:spChg>
        <pc:spChg chg="add del mod">
          <ac:chgData name="Anne Lauritsen Pipper" userId="3dc42bc2-0040-4c19-8c8a-b59008007dd9" providerId="ADAL" clId="{69031C96-8C48-4EDB-ACCA-B6787957A703}" dt="2020-11-25T13:41:17.324" v="50"/>
          <ac:spMkLst>
            <pc:docMk/>
            <pc:sldMk cId="1335921384" sldId="259"/>
            <ac:spMk id="5" creationId="{44356A39-0070-4CCA-BCAE-2B4927344952}"/>
          </ac:spMkLst>
        </pc:spChg>
        <pc:picChg chg="del">
          <ac:chgData name="Anne Lauritsen Pipper" userId="3dc42bc2-0040-4c19-8c8a-b59008007dd9" providerId="ADAL" clId="{69031C96-8C48-4EDB-ACCA-B6787957A703}" dt="2020-11-25T13:41:14.894" v="49" actId="478"/>
          <ac:picMkLst>
            <pc:docMk/>
            <pc:sldMk cId="1335921384" sldId="259"/>
            <ac:picMk id="3" creationId="{77235F81-704A-45D0-AFAA-570DEAED50C1}"/>
          </ac:picMkLst>
        </pc:picChg>
        <pc:picChg chg="add mod">
          <ac:chgData name="Anne Lauritsen Pipper" userId="3dc42bc2-0040-4c19-8c8a-b59008007dd9" providerId="ADAL" clId="{69031C96-8C48-4EDB-ACCA-B6787957A703}" dt="2020-11-25T13:41:19.492" v="51" actId="1076"/>
          <ac:picMkLst>
            <pc:docMk/>
            <pc:sldMk cId="1335921384" sldId="259"/>
            <ac:picMk id="3074" creationId="{85452D92-C926-4701-834F-6443C43071B6}"/>
          </ac:picMkLst>
        </pc:picChg>
        <pc:picChg chg="add mod">
          <ac:chgData name="Anne Lauritsen Pipper" userId="3dc42bc2-0040-4c19-8c8a-b59008007dd9" providerId="ADAL" clId="{69031C96-8C48-4EDB-ACCA-B6787957A703}" dt="2020-11-25T13:49:30.092" v="104" actId="1076"/>
          <ac:picMkLst>
            <pc:docMk/>
            <pc:sldMk cId="1335921384" sldId="259"/>
            <ac:picMk id="3076" creationId="{DF72D9AC-DE57-4B3C-A67B-0A01670E8D29}"/>
          </ac:picMkLst>
        </pc:picChg>
      </pc:sldChg>
      <pc:sldChg chg="addSp delSp modSp">
        <pc:chgData name="Anne Lauritsen Pipper" userId="3dc42bc2-0040-4c19-8c8a-b59008007dd9" providerId="ADAL" clId="{69031C96-8C48-4EDB-ACCA-B6787957A703}" dt="2020-11-25T13:42:38.375" v="73" actId="1076"/>
        <pc:sldMkLst>
          <pc:docMk/>
          <pc:sldMk cId="93538845" sldId="261"/>
        </pc:sldMkLst>
        <pc:spChg chg="add del mod">
          <ac:chgData name="Anne Lauritsen Pipper" userId="3dc42bc2-0040-4c19-8c8a-b59008007dd9" providerId="ADAL" clId="{69031C96-8C48-4EDB-ACCA-B6787957A703}" dt="2020-11-25T13:41:59.283" v="68"/>
          <ac:spMkLst>
            <pc:docMk/>
            <pc:sldMk cId="93538845" sldId="261"/>
            <ac:spMk id="6" creationId="{0CAA9BEE-54C8-4A43-8E53-DAB3F490B12A}"/>
          </ac:spMkLst>
        </pc:spChg>
        <pc:picChg chg="del">
          <ac:chgData name="Anne Lauritsen Pipper" userId="3dc42bc2-0040-4c19-8c8a-b59008007dd9" providerId="ADAL" clId="{69031C96-8C48-4EDB-ACCA-B6787957A703}" dt="2020-11-25T13:41:56.106" v="66" actId="478"/>
          <ac:picMkLst>
            <pc:docMk/>
            <pc:sldMk cId="93538845" sldId="261"/>
            <ac:picMk id="3" creationId="{1A074B7A-5F68-453F-87B8-8E6D646E1D9B}"/>
          </ac:picMkLst>
        </pc:picChg>
        <pc:picChg chg="del">
          <ac:chgData name="Anne Lauritsen Pipper" userId="3dc42bc2-0040-4c19-8c8a-b59008007dd9" providerId="ADAL" clId="{69031C96-8C48-4EDB-ACCA-B6787957A703}" dt="2020-11-25T13:41:57.114" v="67" actId="478"/>
          <ac:picMkLst>
            <pc:docMk/>
            <pc:sldMk cId="93538845" sldId="261"/>
            <ac:picMk id="5" creationId="{964B449E-575D-4C44-BFCB-FC7513AC6D6D}"/>
          </ac:picMkLst>
        </pc:picChg>
        <pc:picChg chg="add mod">
          <ac:chgData name="Anne Lauritsen Pipper" userId="3dc42bc2-0040-4c19-8c8a-b59008007dd9" providerId="ADAL" clId="{69031C96-8C48-4EDB-ACCA-B6787957A703}" dt="2020-11-25T13:42:02.940" v="70" actId="1076"/>
          <ac:picMkLst>
            <pc:docMk/>
            <pc:sldMk cId="93538845" sldId="261"/>
            <ac:picMk id="4098" creationId="{4399ACD6-24A4-4E4C-9396-79AD0B247BAC}"/>
          </ac:picMkLst>
        </pc:picChg>
        <pc:picChg chg="add mod">
          <ac:chgData name="Anne Lauritsen Pipper" userId="3dc42bc2-0040-4c19-8c8a-b59008007dd9" providerId="ADAL" clId="{69031C96-8C48-4EDB-ACCA-B6787957A703}" dt="2020-11-25T13:42:38.375" v="73" actId="1076"/>
          <ac:picMkLst>
            <pc:docMk/>
            <pc:sldMk cId="93538845" sldId="261"/>
            <ac:picMk id="4100" creationId="{192E2A95-9C5C-41DD-B13F-40B7C1406D02}"/>
          </ac:picMkLst>
        </pc:picChg>
      </pc:sldChg>
      <pc:sldChg chg="addSp delSp modSp">
        <pc:chgData name="Anne Lauritsen Pipper" userId="3dc42bc2-0040-4c19-8c8a-b59008007dd9" providerId="ADAL" clId="{69031C96-8C48-4EDB-ACCA-B6787957A703}" dt="2020-11-25T13:40:04.672" v="48" actId="1076"/>
        <pc:sldMkLst>
          <pc:docMk/>
          <pc:sldMk cId="2036853253" sldId="262"/>
        </pc:sldMkLst>
        <pc:picChg chg="del">
          <ac:chgData name="Anne Lauritsen Pipper" userId="3dc42bc2-0040-4c19-8c8a-b59008007dd9" providerId="ADAL" clId="{69031C96-8C48-4EDB-ACCA-B6787957A703}" dt="2020-11-25T13:38:26.592" v="42" actId="478"/>
          <ac:picMkLst>
            <pc:docMk/>
            <pc:sldMk cId="2036853253" sldId="262"/>
            <ac:picMk id="4" creationId="{B1C62F84-8177-4279-B9AD-6C161A28D46E}"/>
          </ac:picMkLst>
        </pc:picChg>
        <pc:picChg chg="add mod">
          <ac:chgData name="Anne Lauritsen Pipper" userId="3dc42bc2-0040-4c19-8c8a-b59008007dd9" providerId="ADAL" clId="{69031C96-8C48-4EDB-ACCA-B6787957A703}" dt="2020-11-25T13:39:17.671" v="45" actId="1076"/>
          <ac:picMkLst>
            <pc:docMk/>
            <pc:sldMk cId="2036853253" sldId="262"/>
            <ac:picMk id="2050" creationId="{2E29B1FF-6CFE-49CE-B1A1-4E494561D857}"/>
          </ac:picMkLst>
        </pc:picChg>
        <pc:picChg chg="add mod">
          <ac:chgData name="Anne Lauritsen Pipper" userId="3dc42bc2-0040-4c19-8c8a-b59008007dd9" providerId="ADAL" clId="{69031C96-8C48-4EDB-ACCA-B6787957A703}" dt="2020-11-25T13:40:04.672" v="48" actId="1076"/>
          <ac:picMkLst>
            <pc:docMk/>
            <pc:sldMk cId="2036853253" sldId="262"/>
            <ac:picMk id="2052" creationId="{5ED332D5-86ED-428B-9F6A-80C796437337}"/>
          </ac:picMkLst>
        </pc:picChg>
      </pc:sldChg>
      <pc:sldChg chg="addSp delSp modSp">
        <pc:chgData name="Anne Lauritsen Pipper" userId="3dc42bc2-0040-4c19-8c8a-b59008007dd9" providerId="ADAL" clId="{69031C96-8C48-4EDB-ACCA-B6787957A703}" dt="2020-11-25T13:45:39.713" v="80" actId="478"/>
        <pc:sldMkLst>
          <pc:docMk/>
          <pc:sldMk cId="3406675284" sldId="263"/>
        </pc:sldMkLst>
        <pc:spChg chg="add mod">
          <ac:chgData name="Anne Lauritsen Pipper" userId="3dc42bc2-0040-4c19-8c8a-b59008007dd9" providerId="ADAL" clId="{69031C96-8C48-4EDB-ACCA-B6787957A703}" dt="2020-11-25T13:45:39.713" v="80" actId="478"/>
          <ac:spMkLst>
            <pc:docMk/>
            <pc:sldMk cId="3406675284" sldId="263"/>
            <ac:spMk id="5" creationId="{EF61D32E-FB0E-4198-B731-1ADD96BAD583}"/>
          </ac:spMkLst>
        </pc:spChg>
        <pc:picChg chg="del">
          <ac:chgData name="Anne Lauritsen Pipper" userId="3dc42bc2-0040-4c19-8c8a-b59008007dd9" providerId="ADAL" clId="{69031C96-8C48-4EDB-ACCA-B6787957A703}" dt="2020-11-25T13:45:39.713" v="80" actId="478"/>
          <ac:picMkLst>
            <pc:docMk/>
            <pc:sldMk cId="3406675284" sldId="263"/>
            <ac:picMk id="3" creationId="{0C96DD88-457A-48D8-A888-5E20CF4F1357}"/>
          </ac:picMkLst>
        </pc:picChg>
      </pc:sldChg>
      <pc:sldChg chg="addSp delSp modSp">
        <pc:chgData name="Anne Lauritsen Pipper" userId="3dc42bc2-0040-4c19-8c8a-b59008007dd9" providerId="ADAL" clId="{69031C96-8C48-4EDB-ACCA-B6787957A703}" dt="2020-11-25T13:57:22.862" v="145" actId="14100"/>
        <pc:sldMkLst>
          <pc:docMk/>
          <pc:sldMk cId="4188678414" sldId="264"/>
        </pc:sldMkLst>
        <pc:picChg chg="del">
          <ac:chgData name="Anne Lauritsen Pipper" userId="3dc42bc2-0040-4c19-8c8a-b59008007dd9" providerId="ADAL" clId="{69031C96-8C48-4EDB-ACCA-B6787957A703}" dt="2020-11-25T13:45:43.704" v="81" actId="478"/>
          <ac:picMkLst>
            <pc:docMk/>
            <pc:sldMk cId="4188678414" sldId="264"/>
            <ac:picMk id="8" creationId="{ED7607D8-BD7B-4671-9DEF-E0C222AF347A}"/>
          </ac:picMkLst>
        </pc:picChg>
        <pc:picChg chg="del">
          <ac:chgData name="Anne Lauritsen Pipper" userId="3dc42bc2-0040-4c19-8c8a-b59008007dd9" providerId="ADAL" clId="{69031C96-8C48-4EDB-ACCA-B6787957A703}" dt="2020-11-25T13:45:45.536" v="82" actId="478"/>
          <ac:picMkLst>
            <pc:docMk/>
            <pc:sldMk cId="4188678414" sldId="264"/>
            <ac:picMk id="10" creationId="{157A0EEB-D2A5-4973-B913-E6A8111EF4A7}"/>
          </ac:picMkLst>
        </pc:picChg>
        <pc:picChg chg="add mod">
          <ac:chgData name="Anne Lauritsen Pipper" userId="3dc42bc2-0040-4c19-8c8a-b59008007dd9" providerId="ADAL" clId="{69031C96-8C48-4EDB-ACCA-B6787957A703}" dt="2020-11-25T13:57:22.862" v="145" actId="14100"/>
          <ac:picMkLst>
            <pc:docMk/>
            <pc:sldMk cId="4188678414" sldId="264"/>
            <ac:picMk id="10242" creationId="{C5A86D66-2420-4246-8DBE-6CB7FC1EB1B7}"/>
          </ac:picMkLst>
        </pc:picChg>
      </pc:sldChg>
      <pc:sldChg chg="addSp delSp modSp">
        <pc:chgData name="Anne Lauritsen Pipper" userId="3dc42bc2-0040-4c19-8c8a-b59008007dd9" providerId="ADAL" clId="{69031C96-8C48-4EDB-ACCA-B6787957A703}" dt="2020-11-25T13:55:18.135" v="135" actId="1076"/>
        <pc:sldMkLst>
          <pc:docMk/>
          <pc:sldMk cId="3683672164" sldId="265"/>
        </pc:sldMkLst>
        <pc:spChg chg="add del mod">
          <ac:chgData name="Anne Lauritsen Pipper" userId="3dc42bc2-0040-4c19-8c8a-b59008007dd9" providerId="ADAL" clId="{69031C96-8C48-4EDB-ACCA-B6787957A703}" dt="2020-11-25T13:54:01.982" v="132"/>
          <ac:spMkLst>
            <pc:docMk/>
            <pc:sldMk cId="3683672164" sldId="265"/>
            <ac:spMk id="6" creationId="{817572CC-07B7-49C1-9E75-8ED1193737F0}"/>
          </ac:spMkLst>
        </pc:spChg>
        <pc:picChg chg="del">
          <ac:chgData name="Anne Lauritsen Pipper" userId="3dc42bc2-0040-4c19-8c8a-b59008007dd9" providerId="ADAL" clId="{69031C96-8C48-4EDB-ACCA-B6787957A703}" dt="2020-11-25T13:45:52.668" v="84" actId="478"/>
          <ac:picMkLst>
            <pc:docMk/>
            <pc:sldMk cId="3683672164" sldId="265"/>
            <ac:picMk id="3" creationId="{FFCEAD5E-AD38-405D-881E-939D6C99C387}"/>
          </ac:picMkLst>
        </pc:picChg>
        <pc:picChg chg="del">
          <ac:chgData name="Anne Lauritsen Pipper" userId="3dc42bc2-0040-4c19-8c8a-b59008007dd9" providerId="ADAL" clId="{69031C96-8C48-4EDB-ACCA-B6787957A703}" dt="2020-11-25T13:45:57.076" v="85" actId="478"/>
          <ac:picMkLst>
            <pc:docMk/>
            <pc:sldMk cId="3683672164" sldId="265"/>
            <ac:picMk id="4" creationId="{8E5AD584-B9F5-40CA-A986-B3D948E1B5B2}"/>
          </ac:picMkLst>
        </pc:picChg>
        <pc:picChg chg="add mod">
          <ac:chgData name="Anne Lauritsen Pipper" userId="3dc42bc2-0040-4c19-8c8a-b59008007dd9" providerId="ADAL" clId="{69031C96-8C48-4EDB-ACCA-B6787957A703}" dt="2020-11-25T13:54:03.944" v="133" actId="1076"/>
          <ac:picMkLst>
            <pc:docMk/>
            <pc:sldMk cId="3683672164" sldId="265"/>
            <ac:picMk id="7170" creationId="{4199BF16-E6B3-4A2D-AACA-8558002794B4}"/>
          </ac:picMkLst>
        </pc:picChg>
        <pc:picChg chg="add mod">
          <ac:chgData name="Anne Lauritsen Pipper" userId="3dc42bc2-0040-4c19-8c8a-b59008007dd9" providerId="ADAL" clId="{69031C96-8C48-4EDB-ACCA-B6787957A703}" dt="2020-11-25T13:55:18.135" v="135" actId="1076"/>
          <ac:picMkLst>
            <pc:docMk/>
            <pc:sldMk cId="3683672164" sldId="265"/>
            <ac:picMk id="7172" creationId="{FB4FA886-1463-4388-99E0-937BB3710457}"/>
          </ac:picMkLst>
        </pc:picChg>
      </pc:sldChg>
      <pc:sldChg chg="addSp delSp modSp add del">
        <pc:chgData name="Anne Lauritsen Pipper" userId="3dc42bc2-0040-4c19-8c8a-b59008007dd9" providerId="ADAL" clId="{69031C96-8C48-4EDB-ACCA-B6787957A703}" dt="2020-11-25T13:37:17.596" v="31" actId="478"/>
        <pc:sldMkLst>
          <pc:docMk/>
          <pc:sldMk cId="432791867" sldId="266"/>
        </pc:sldMkLst>
        <pc:spChg chg="add mod">
          <ac:chgData name="Anne Lauritsen Pipper" userId="3dc42bc2-0040-4c19-8c8a-b59008007dd9" providerId="ADAL" clId="{69031C96-8C48-4EDB-ACCA-B6787957A703}" dt="2020-11-25T13:37:13.989" v="30" actId="5793"/>
          <ac:spMkLst>
            <pc:docMk/>
            <pc:sldMk cId="432791867" sldId="266"/>
            <ac:spMk id="6" creationId="{11ACEF7F-8740-4EA6-81ED-5E9249440287}"/>
          </ac:spMkLst>
        </pc:spChg>
        <pc:picChg chg="del">
          <ac:chgData name="Anne Lauritsen Pipper" userId="3dc42bc2-0040-4c19-8c8a-b59008007dd9" providerId="ADAL" clId="{69031C96-8C48-4EDB-ACCA-B6787957A703}" dt="2020-11-25T13:37:13.255" v="29" actId="478"/>
          <ac:picMkLst>
            <pc:docMk/>
            <pc:sldMk cId="432791867" sldId="266"/>
            <ac:picMk id="3" creationId="{E6EB4B90-1203-4AE0-9AF6-A12AAF7DA1A3}"/>
          </ac:picMkLst>
        </pc:picChg>
        <pc:picChg chg="del">
          <ac:chgData name="Anne Lauritsen Pipper" userId="3dc42bc2-0040-4c19-8c8a-b59008007dd9" providerId="ADAL" clId="{69031C96-8C48-4EDB-ACCA-B6787957A703}" dt="2020-11-25T13:37:17.596" v="31" actId="478"/>
          <ac:picMkLst>
            <pc:docMk/>
            <pc:sldMk cId="432791867" sldId="266"/>
            <ac:picMk id="5" creationId="{424A584D-3F2D-45D1-A1F6-C6030C5E8CA5}"/>
          </ac:picMkLst>
        </pc:picChg>
      </pc:sldChg>
      <pc:sldChg chg="addSp delSp modSp">
        <pc:chgData name="Anne Lauritsen Pipper" userId="3dc42bc2-0040-4c19-8c8a-b59008007dd9" providerId="ADAL" clId="{69031C96-8C48-4EDB-ACCA-B6787957A703}" dt="2020-11-25T13:38:18.761" v="41" actId="1076"/>
        <pc:sldMkLst>
          <pc:docMk/>
          <pc:sldMk cId="1489490047" sldId="267"/>
        </pc:sldMkLst>
        <pc:spChg chg="add del mod">
          <ac:chgData name="Anne Lauritsen Pipper" userId="3dc42bc2-0040-4c19-8c8a-b59008007dd9" providerId="ADAL" clId="{69031C96-8C48-4EDB-ACCA-B6787957A703}" dt="2020-11-25T13:37:31.565" v="34" actId="478"/>
          <ac:spMkLst>
            <pc:docMk/>
            <pc:sldMk cId="1489490047" sldId="267"/>
            <ac:spMk id="6" creationId="{FA3CE8E6-0AE8-4534-BC12-855B37C897FF}"/>
          </ac:spMkLst>
        </pc:spChg>
        <pc:picChg chg="del">
          <ac:chgData name="Anne Lauritsen Pipper" userId="3dc42bc2-0040-4c19-8c8a-b59008007dd9" providerId="ADAL" clId="{69031C96-8C48-4EDB-ACCA-B6787957A703}" dt="2020-11-25T13:37:27.070" v="32" actId="478"/>
          <ac:picMkLst>
            <pc:docMk/>
            <pc:sldMk cId="1489490047" sldId="267"/>
            <ac:picMk id="3" creationId="{2B095009-C2EF-4079-951A-70F6E76AD584}"/>
          </ac:picMkLst>
        </pc:picChg>
        <pc:picChg chg="del">
          <ac:chgData name="Anne Lauritsen Pipper" userId="3dc42bc2-0040-4c19-8c8a-b59008007dd9" providerId="ADAL" clId="{69031C96-8C48-4EDB-ACCA-B6787957A703}" dt="2020-11-25T13:37:32.525" v="35" actId="478"/>
          <ac:picMkLst>
            <pc:docMk/>
            <pc:sldMk cId="1489490047" sldId="267"/>
            <ac:picMk id="5" creationId="{B2810CB5-A5AF-40F2-8047-6CBE7963F1FA}"/>
          </ac:picMkLst>
        </pc:picChg>
        <pc:picChg chg="add mod">
          <ac:chgData name="Anne Lauritsen Pipper" userId="3dc42bc2-0040-4c19-8c8a-b59008007dd9" providerId="ADAL" clId="{69031C96-8C48-4EDB-ACCA-B6787957A703}" dt="2020-11-25T13:37:40.857" v="38" actId="1076"/>
          <ac:picMkLst>
            <pc:docMk/>
            <pc:sldMk cId="1489490047" sldId="267"/>
            <ac:picMk id="1026" creationId="{E8ACE28F-79C5-4AD7-8C1D-4F3EB9C19080}"/>
          </ac:picMkLst>
        </pc:picChg>
        <pc:picChg chg="add mod">
          <ac:chgData name="Anne Lauritsen Pipper" userId="3dc42bc2-0040-4c19-8c8a-b59008007dd9" providerId="ADAL" clId="{69031C96-8C48-4EDB-ACCA-B6787957A703}" dt="2020-11-25T13:38:18.761" v="41" actId="1076"/>
          <ac:picMkLst>
            <pc:docMk/>
            <pc:sldMk cId="1489490047" sldId="267"/>
            <ac:picMk id="1028" creationId="{24279DE9-5ECD-4671-A746-0EF207F11178}"/>
          </ac:picMkLst>
        </pc:picChg>
      </pc:sldChg>
      <pc:sldChg chg="addSp delSp modSp">
        <pc:chgData name="Anne Lauritsen Pipper" userId="3dc42bc2-0040-4c19-8c8a-b59008007dd9" providerId="ADAL" clId="{69031C96-8C48-4EDB-ACCA-B6787957A703}" dt="2020-11-25T13:47:25.149" v="99" actId="1076"/>
        <pc:sldMkLst>
          <pc:docMk/>
          <pc:sldMk cId="2465985100" sldId="268"/>
        </pc:sldMkLst>
        <pc:spChg chg="mod">
          <ac:chgData name="Anne Lauritsen Pipper" userId="3dc42bc2-0040-4c19-8c8a-b59008007dd9" providerId="ADAL" clId="{69031C96-8C48-4EDB-ACCA-B6787957A703}" dt="2020-11-25T13:46:11.742" v="91" actId="20577"/>
          <ac:spMkLst>
            <pc:docMk/>
            <pc:sldMk cId="2465985100" sldId="268"/>
            <ac:spMk id="2" creationId="{8A4EF43F-D861-44DF-8AD6-BD6DC5FD5C13}"/>
          </ac:spMkLst>
        </pc:spChg>
        <pc:spChg chg="add del mod">
          <ac:chgData name="Anne Lauritsen Pipper" userId="3dc42bc2-0040-4c19-8c8a-b59008007dd9" providerId="ADAL" clId="{69031C96-8C48-4EDB-ACCA-B6787957A703}" dt="2020-11-25T13:46:30.658" v="93"/>
          <ac:spMkLst>
            <pc:docMk/>
            <pc:sldMk cId="2465985100" sldId="268"/>
            <ac:spMk id="4" creationId="{9F6EEAE1-70E5-40F3-AC0F-69A5BF13C5D1}"/>
          </ac:spMkLst>
        </pc:spChg>
        <pc:spChg chg="add del mod">
          <ac:chgData name="Anne Lauritsen Pipper" userId="3dc42bc2-0040-4c19-8c8a-b59008007dd9" providerId="ADAL" clId="{69031C96-8C48-4EDB-ACCA-B6787957A703}" dt="2020-11-25T13:47:19.877" v="97"/>
          <ac:spMkLst>
            <pc:docMk/>
            <pc:sldMk cId="2465985100" sldId="268"/>
            <ac:spMk id="5" creationId="{A6D2DD92-B65D-4150-B43D-C2C6EAA1C935}"/>
          </ac:spMkLst>
        </pc:spChg>
        <pc:picChg chg="del">
          <ac:chgData name="Anne Lauritsen Pipper" userId="3dc42bc2-0040-4c19-8c8a-b59008007dd9" providerId="ADAL" clId="{69031C96-8C48-4EDB-ACCA-B6787957A703}" dt="2020-11-25T13:46:14.378" v="92" actId="478"/>
          <ac:picMkLst>
            <pc:docMk/>
            <pc:sldMk cId="2465985100" sldId="268"/>
            <ac:picMk id="7" creationId="{0B344CA0-C68D-4303-B3A0-B6CEE68E0116}"/>
          </ac:picMkLst>
        </pc:picChg>
        <pc:picChg chg="add del mod">
          <ac:chgData name="Anne Lauritsen Pipper" userId="3dc42bc2-0040-4c19-8c8a-b59008007dd9" providerId="ADAL" clId="{69031C96-8C48-4EDB-ACCA-B6787957A703}" dt="2020-11-25T13:46:46.430" v="96" actId="478"/>
          <ac:picMkLst>
            <pc:docMk/>
            <pc:sldMk cId="2465985100" sldId="268"/>
            <ac:picMk id="6146" creationId="{36662BFA-93D8-402F-9A08-47B2CCB1A242}"/>
          </ac:picMkLst>
        </pc:picChg>
        <pc:picChg chg="add mod">
          <ac:chgData name="Anne Lauritsen Pipper" userId="3dc42bc2-0040-4c19-8c8a-b59008007dd9" providerId="ADAL" clId="{69031C96-8C48-4EDB-ACCA-B6787957A703}" dt="2020-11-25T13:47:25.149" v="99" actId="1076"/>
          <ac:picMkLst>
            <pc:docMk/>
            <pc:sldMk cId="2465985100" sldId="268"/>
            <ac:picMk id="6148" creationId="{949C6F08-EF98-4DE8-8CC9-BB246302C5C1}"/>
          </ac:picMkLst>
        </pc:picChg>
      </pc:sldChg>
      <pc:sldChg chg="modSp">
        <pc:chgData name="Anne Lauritsen Pipper" userId="3dc42bc2-0040-4c19-8c8a-b59008007dd9" providerId="ADAL" clId="{69031C96-8C48-4EDB-ACCA-B6787957A703}" dt="2020-11-25T13:35:05.669" v="26" actId="20577"/>
        <pc:sldMkLst>
          <pc:docMk/>
          <pc:sldMk cId="250306980" sldId="269"/>
        </pc:sldMkLst>
        <pc:spChg chg="mod">
          <ac:chgData name="Anne Lauritsen Pipper" userId="3dc42bc2-0040-4c19-8c8a-b59008007dd9" providerId="ADAL" clId="{69031C96-8C48-4EDB-ACCA-B6787957A703}" dt="2020-11-25T13:34:50.743" v="21" actId="20577"/>
          <ac:spMkLst>
            <pc:docMk/>
            <pc:sldMk cId="250306980" sldId="269"/>
            <ac:spMk id="2" creationId="{F4138270-6A97-4947-9C18-87FDD1503F8E}"/>
          </ac:spMkLst>
        </pc:spChg>
        <pc:spChg chg="mod">
          <ac:chgData name="Anne Lauritsen Pipper" userId="3dc42bc2-0040-4c19-8c8a-b59008007dd9" providerId="ADAL" clId="{69031C96-8C48-4EDB-ACCA-B6787957A703}" dt="2020-11-25T13:35:05.669" v="26" actId="20577"/>
          <ac:spMkLst>
            <pc:docMk/>
            <pc:sldMk cId="250306980" sldId="269"/>
            <ac:spMk id="3" creationId="{9C7A9D94-6DAD-4454-9F90-D277FD43C018}"/>
          </ac:spMkLst>
        </pc:spChg>
      </pc:sldChg>
      <pc:sldChg chg="addSp delSp modSp">
        <pc:chgData name="Anne Lauritsen Pipper" userId="3dc42bc2-0040-4c19-8c8a-b59008007dd9" providerId="ADAL" clId="{69031C96-8C48-4EDB-ACCA-B6787957A703}" dt="2020-11-25T13:55:54.510" v="139" actId="1076"/>
        <pc:sldMkLst>
          <pc:docMk/>
          <pc:sldMk cId="896912066" sldId="270"/>
        </pc:sldMkLst>
        <pc:picChg chg="del">
          <ac:chgData name="Anne Lauritsen Pipper" userId="3dc42bc2-0040-4c19-8c8a-b59008007dd9" providerId="ADAL" clId="{69031C96-8C48-4EDB-ACCA-B6787957A703}" dt="2020-11-25T13:46:00.866" v="86" actId="478"/>
          <ac:picMkLst>
            <pc:docMk/>
            <pc:sldMk cId="896912066" sldId="270"/>
            <ac:picMk id="4" creationId="{12CCCDE0-5CEC-44DB-B89F-068C5BC605A2}"/>
          </ac:picMkLst>
        </pc:picChg>
        <pc:picChg chg="add mod">
          <ac:chgData name="Anne Lauritsen Pipper" userId="3dc42bc2-0040-4c19-8c8a-b59008007dd9" providerId="ADAL" clId="{69031C96-8C48-4EDB-ACCA-B6787957A703}" dt="2020-11-25T13:55:54.510" v="139" actId="1076"/>
          <ac:picMkLst>
            <pc:docMk/>
            <pc:sldMk cId="896912066" sldId="270"/>
            <ac:picMk id="8194" creationId="{E5858517-CB7B-4563-A68E-9A90A8F070BE}"/>
          </ac:picMkLst>
        </pc:picChg>
      </pc:sldChg>
      <pc:sldChg chg="addSp delSp modSp">
        <pc:chgData name="Anne Lauritsen Pipper" userId="3dc42bc2-0040-4c19-8c8a-b59008007dd9" providerId="ADAL" clId="{69031C96-8C48-4EDB-ACCA-B6787957A703}" dt="2020-11-25T13:52:18.704" v="131" actId="20577"/>
        <pc:sldMkLst>
          <pc:docMk/>
          <pc:sldMk cId="3701197264" sldId="271"/>
        </pc:sldMkLst>
        <pc:spChg chg="mod">
          <ac:chgData name="Anne Lauritsen Pipper" userId="3dc42bc2-0040-4c19-8c8a-b59008007dd9" providerId="ADAL" clId="{69031C96-8C48-4EDB-ACCA-B6787957A703}" dt="2020-11-25T13:52:18.704" v="131" actId="20577"/>
          <ac:spMkLst>
            <pc:docMk/>
            <pc:sldMk cId="3701197264" sldId="271"/>
            <ac:spMk id="2" creationId="{B47CF877-DA7F-49B2-B69C-DDF0B9B8F403}"/>
          </ac:spMkLst>
        </pc:spChg>
        <pc:spChg chg="add mod">
          <ac:chgData name="Anne Lauritsen Pipper" userId="3dc42bc2-0040-4c19-8c8a-b59008007dd9" providerId="ADAL" clId="{69031C96-8C48-4EDB-ACCA-B6787957A703}" dt="2020-11-25T13:45:48.698" v="83" actId="478"/>
          <ac:spMkLst>
            <pc:docMk/>
            <pc:sldMk cId="3701197264" sldId="271"/>
            <ac:spMk id="4" creationId="{467CD990-9188-4804-84D5-5E5A3EC3147E}"/>
          </ac:spMkLst>
        </pc:spChg>
        <pc:picChg chg="del">
          <ac:chgData name="Anne Lauritsen Pipper" userId="3dc42bc2-0040-4c19-8c8a-b59008007dd9" providerId="ADAL" clId="{69031C96-8C48-4EDB-ACCA-B6787957A703}" dt="2020-11-25T13:45:48.698" v="83" actId="478"/>
          <ac:picMkLst>
            <pc:docMk/>
            <pc:sldMk cId="3701197264" sldId="271"/>
            <ac:picMk id="5" creationId="{B7995DB0-B6A3-4CC4-9D45-FE560FF58052}"/>
          </ac:picMkLst>
        </pc:picChg>
      </pc:sldChg>
      <pc:sldChg chg="addSp delSp modSp del">
        <pc:chgData name="Anne Lauritsen Pipper" userId="3dc42bc2-0040-4c19-8c8a-b59008007dd9" providerId="ADAL" clId="{69031C96-8C48-4EDB-ACCA-B6787957A703}" dt="2020-11-25T13:52:09.820" v="129" actId="2696"/>
        <pc:sldMkLst>
          <pc:docMk/>
          <pc:sldMk cId="138293108" sldId="272"/>
        </pc:sldMkLst>
        <pc:spChg chg="add mod">
          <ac:chgData name="Anne Lauritsen Pipper" userId="3dc42bc2-0040-4c19-8c8a-b59008007dd9" providerId="ADAL" clId="{69031C96-8C48-4EDB-ACCA-B6787957A703}" dt="2020-11-25T13:46:04.379" v="87" actId="478"/>
          <ac:spMkLst>
            <pc:docMk/>
            <pc:sldMk cId="138293108" sldId="272"/>
            <ac:spMk id="5" creationId="{4DA03080-8AC1-4722-B60F-645FAF10A0A1}"/>
          </ac:spMkLst>
        </pc:spChg>
        <pc:picChg chg="del">
          <ac:chgData name="Anne Lauritsen Pipper" userId="3dc42bc2-0040-4c19-8c8a-b59008007dd9" providerId="ADAL" clId="{69031C96-8C48-4EDB-ACCA-B6787957A703}" dt="2020-11-25T13:46:04.379" v="87" actId="478"/>
          <ac:picMkLst>
            <pc:docMk/>
            <pc:sldMk cId="138293108" sldId="272"/>
            <ac:picMk id="4" creationId="{66831E7E-2A58-47EE-8A65-02CFAC22BDF5}"/>
          </ac:picMkLst>
        </pc:picChg>
      </pc:sldChg>
      <pc:sldChg chg="addSp delSp modSp">
        <pc:chgData name="Anne Lauritsen Pipper" userId="3dc42bc2-0040-4c19-8c8a-b59008007dd9" providerId="ADAL" clId="{69031C96-8C48-4EDB-ACCA-B6787957A703}" dt="2020-11-25T13:56:34.162" v="141" actId="1076"/>
        <pc:sldMkLst>
          <pc:docMk/>
          <pc:sldMk cId="1562241570" sldId="273"/>
        </pc:sldMkLst>
        <pc:spChg chg="add del mod">
          <ac:chgData name="Anne Lauritsen Pipper" userId="3dc42bc2-0040-4c19-8c8a-b59008007dd9" providerId="ADAL" clId="{69031C96-8C48-4EDB-ACCA-B6787957A703}" dt="2020-11-25T13:56:32.426" v="140"/>
          <ac:spMkLst>
            <pc:docMk/>
            <pc:sldMk cId="1562241570" sldId="273"/>
            <ac:spMk id="6" creationId="{F026D7D7-7ACA-40E7-A8F7-E9D427E686F7}"/>
          </ac:spMkLst>
        </pc:spChg>
        <pc:picChg chg="del">
          <ac:chgData name="Anne Lauritsen Pipper" userId="3dc42bc2-0040-4c19-8c8a-b59008007dd9" providerId="ADAL" clId="{69031C96-8C48-4EDB-ACCA-B6787957A703}" dt="2020-11-25T13:45:20.480" v="78" actId="478"/>
          <ac:picMkLst>
            <pc:docMk/>
            <pc:sldMk cId="1562241570" sldId="273"/>
            <ac:picMk id="4" creationId="{30B3D760-9453-4D8D-ABEE-66E61C1F1350}"/>
          </ac:picMkLst>
        </pc:picChg>
        <pc:picChg chg="del">
          <ac:chgData name="Anne Lauritsen Pipper" userId="3dc42bc2-0040-4c19-8c8a-b59008007dd9" providerId="ADAL" clId="{69031C96-8C48-4EDB-ACCA-B6787957A703}" dt="2020-11-25T13:45:23.118" v="79" actId="478"/>
          <ac:picMkLst>
            <pc:docMk/>
            <pc:sldMk cId="1562241570" sldId="273"/>
            <ac:picMk id="5" creationId="{E3E0444C-0C74-4E3D-AC75-06E55A91D16C}"/>
          </ac:picMkLst>
        </pc:picChg>
        <pc:picChg chg="add mod">
          <ac:chgData name="Anne Lauritsen Pipper" userId="3dc42bc2-0040-4c19-8c8a-b59008007dd9" providerId="ADAL" clId="{69031C96-8C48-4EDB-ACCA-B6787957A703}" dt="2020-11-25T13:56:34.162" v="141" actId="1076"/>
          <ac:picMkLst>
            <pc:docMk/>
            <pc:sldMk cId="1562241570" sldId="273"/>
            <ac:picMk id="9218" creationId="{5AAC5AD9-FE08-4D23-A668-A846C4D694F0}"/>
          </ac:picMkLst>
        </pc:picChg>
      </pc:sldChg>
    </pc:docChg>
  </pc:docChgLst>
  <pc:docChgLst>
    <pc:chgData name="Anne Lauritsen Pipper" userId="3dc42bc2-0040-4c19-8c8a-b59008007dd9" providerId="ADAL" clId="{72226851-B2E5-4F66-8BA7-2E4EBD4B0ECF}"/>
    <pc:docChg chg="custSel delSld modSld">
      <pc:chgData name="Anne Lauritsen Pipper" userId="3dc42bc2-0040-4c19-8c8a-b59008007dd9" providerId="ADAL" clId="{72226851-B2E5-4F66-8BA7-2E4EBD4B0ECF}" dt="2020-12-04T07:37:44.347" v="1029" actId="20577"/>
      <pc:docMkLst>
        <pc:docMk/>
      </pc:docMkLst>
      <pc:sldChg chg="addSp modSp">
        <pc:chgData name="Anne Lauritsen Pipper" userId="3dc42bc2-0040-4c19-8c8a-b59008007dd9" providerId="ADAL" clId="{72226851-B2E5-4F66-8BA7-2E4EBD4B0ECF}" dt="2020-11-25T14:04:53.261" v="291" actId="20577"/>
        <pc:sldMkLst>
          <pc:docMk/>
          <pc:sldMk cId="1983803529" sldId="258"/>
        </pc:sldMkLst>
        <pc:spChg chg="add mod">
          <ac:chgData name="Anne Lauritsen Pipper" userId="3dc42bc2-0040-4c19-8c8a-b59008007dd9" providerId="ADAL" clId="{72226851-B2E5-4F66-8BA7-2E4EBD4B0ECF}" dt="2020-11-25T14:04:37.875" v="264" actId="20577"/>
          <ac:spMkLst>
            <pc:docMk/>
            <pc:sldMk cId="1983803529" sldId="258"/>
            <ac:spMk id="3" creationId="{4127B055-484E-4064-9C0E-7BA0D4CD3C74}"/>
          </ac:spMkLst>
        </pc:spChg>
        <pc:spChg chg="add mod">
          <ac:chgData name="Anne Lauritsen Pipper" userId="3dc42bc2-0040-4c19-8c8a-b59008007dd9" providerId="ADAL" clId="{72226851-B2E5-4F66-8BA7-2E4EBD4B0ECF}" dt="2020-11-25T14:04:53.261" v="291" actId="20577"/>
          <ac:spMkLst>
            <pc:docMk/>
            <pc:sldMk cId="1983803529" sldId="258"/>
            <ac:spMk id="4" creationId="{D9BB03E2-74CB-47AB-B42A-72FC4D00F513}"/>
          </ac:spMkLst>
        </pc:spChg>
      </pc:sldChg>
      <pc:sldChg chg="addSp modSp">
        <pc:chgData name="Anne Lauritsen Pipper" userId="3dc42bc2-0040-4c19-8c8a-b59008007dd9" providerId="ADAL" clId="{72226851-B2E5-4F66-8BA7-2E4EBD4B0ECF}" dt="2020-11-25T14:04:11.973" v="212" actId="20577"/>
        <pc:sldMkLst>
          <pc:docMk/>
          <pc:sldMk cId="93538845" sldId="261"/>
        </pc:sldMkLst>
        <pc:spChg chg="add mod">
          <ac:chgData name="Anne Lauritsen Pipper" userId="3dc42bc2-0040-4c19-8c8a-b59008007dd9" providerId="ADAL" clId="{72226851-B2E5-4F66-8BA7-2E4EBD4B0ECF}" dt="2020-11-25T14:04:11.973" v="212" actId="20577"/>
          <ac:spMkLst>
            <pc:docMk/>
            <pc:sldMk cId="93538845" sldId="261"/>
            <ac:spMk id="3" creationId="{1589FB12-9DF0-4689-BFAF-6C9DE66573C5}"/>
          </ac:spMkLst>
        </pc:spChg>
      </pc:sldChg>
      <pc:sldChg chg="addSp modSp">
        <pc:chgData name="Anne Lauritsen Pipper" userId="3dc42bc2-0040-4c19-8c8a-b59008007dd9" providerId="ADAL" clId="{72226851-B2E5-4F66-8BA7-2E4EBD4B0ECF}" dt="2020-11-25T14:05:08.076" v="292" actId="1076"/>
        <pc:sldMkLst>
          <pc:docMk/>
          <pc:sldMk cId="2036853253" sldId="262"/>
        </pc:sldMkLst>
        <pc:spChg chg="add mod">
          <ac:chgData name="Anne Lauritsen Pipper" userId="3dc42bc2-0040-4c19-8c8a-b59008007dd9" providerId="ADAL" clId="{72226851-B2E5-4F66-8BA7-2E4EBD4B0ECF}" dt="2020-11-25T14:05:08.076" v="292" actId="1076"/>
          <ac:spMkLst>
            <pc:docMk/>
            <pc:sldMk cId="2036853253" sldId="262"/>
            <ac:spMk id="3" creationId="{55B5A417-E6AC-4803-9CCE-69E38F8D5993}"/>
          </ac:spMkLst>
        </pc:spChg>
        <pc:spChg chg="add mod">
          <ac:chgData name="Anne Lauritsen Pipper" userId="3dc42bc2-0040-4c19-8c8a-b59008007dd9" providerId="ADAL" clId="{72226851-B2E5-4F66-8BA7-2E4EBD4B0ECF}" dt="2020-11-25T14:03:41.695" v="161" actId="20577"/>
          <ac:spMkLst>
            <pc:docMk/>
            <pc:sldMk cId="2036853253" sldId="262"/>
            <ac:spMk id="4" creationId="{B6BE775D-2E38-48AB-AA8E-6877A4BDCE82}"/>
          </ac:spMkLst>
        </pc:spChg>
      </pc:sldChg>
      <pc:sldChg chg="addSp delSp modSp">
        <pc:chgData name="Anne Lauritsen Pipper" userId="3dc42bc2-0040-4c19-8c8a-b59008007dd9" providerId="ADAL" clId="{72226851-B2E5-4F66-8BA7-2E4EBD4B0ECF}" dt="2020-11-26T11:52:03.690" v="984" actId="20577"/>
        <pc:sldMkLst>
          <pc:docMk/>
          <pc:sldMk cId="3406675284" sldId="263"/>
        </pc:sldMkLst>
        <pc:spChg chg="add mod">
          <ac:chgData name="Anne Lauritsen Pipper" userId="3dc42bc2-0040-4c19-8c8a-b59008007dd9" providerId="ADAL" clId="{72226851-B2E5-4F66-8BA7-2E4EBD4B0ECF}" dt="2020-11-26T11:51:24.418" v="897" actId="20577"/>
          <ac:spMkLst>
            <pc:docMk/>
            <pc:sldMk cId="3406675284" sldId="263"/>
            <ac:spMk id="3" creationId="{6176FF11-BC38-46C2-BE3F-65D2731AFD75}"/>
          </ac:spMkLst>
        </pc:spChg>
        <pc:spChg chg="add mod">
          <ac:chgData name="Anne Lauritsen Pipper" userId="3dc42bc2-0040-4c19-8c8a-b59008007dd9" providerId="ADAL" clId="{72226851-B2E5-4F66-8BA7-2E4EBD4B0ECF}" dt="2020-11-26T11:52:03.690" v="984" actId="20577"/>
          <ac:spMkLst>
            <pc:docMk/>
            <pc:sldMk cId="3406675284" sldId="263"/>
            <ac:spMk id="4" creationId="{765698C9-75C7-4EE9-A254-50D4D7F9C773}"/>
          </ac:spMkLst>
        </pc:spChg>
        <pc:spChg chg="del">
          <ac:chgData name="Anne Lauritsen Pipper" userId="3dc42bc2-0040-4c19-8c8a-b59008007dd9" providerId="ADAL" clId="{72226851-B2E5-4F66-8BA7-2E4EBD4B0ECF}" dt="2020-11-26T11:48:43.812" v="773"/>
          <ac:spMkLst>
            <pc:docMk/>
            <pc:sldMk cId="3406675284" sldId="263"/>
            <ac:spMk id="5" creationId="{EF61D32E-FB0E-4198-B731-1ADD96BAD583}"/>
          </ac:spMkLst>
        </pc:spChg>
        <pc:picChg chg="add mod">
          <ac:chgData name="Anne Lauritsen Pipper" userId="3dc42bc2-0040-4c19-8c8a-b59008007dd9" providerId="ADAL" clId="{72226851-B2E5-4F66-8BA7-2E4EBD4B0ECF}" dt="2020-11-26T11:48:47.915" v="775" actId="14100"/>
          <ac:picMkLst>
            <pc:docMk/>
            <pc:sldMk cId="3406675284" sldId="263"/>
            <ac:picMk id="5122" creationId="{49A95338-70AF-48B1-BC39-C924A5857969}"/>
          </ac:picMkLst>
        </pc:picChg>
        <pc:picChg chg="add mod">
          <ac:chgData name="Anne Lauritsen Pipper" userId="3dc42bc2-0040-4c19-8c8a-b59008007dd9" providerId="ADAL" clId="{72226851-B2E5-4F66-8BA7-2E4EBD4B0ECF}" dt="2020-11-26T11:50:49.073" v="780" actId="14100"/>
          <ac:picMkLst>
            <pc:docMk/>
            <pc:sldMk cId="3406675284" sldId="263"/>
            <ac:picMk id="5124" creationId="{2869EDCF-DEFA-4133-9ADC-A30E8824664B}"/>
          </ac:picMkLst>
        </pc:picChg>
      </pc:sldChg>
      <pc:sldChg chg="addSp modSp">
        <pc:chgData name="Anne Lauritsen Pipper" userId="3dc42bc2-0040-4c19-8c8a-b59008007dd9" providerId="ADAL" clId="{72226851-B2E5-4F66-8BA7-2E4EBD4B0ECF}" dt="2020-11-26T11:46:02.624" v="766" actId="1076"/>
        <pc:sldMkLst>
          <pc:docMk/>
          <pc:sldMk cId="4188678414" sldId="264"/>
        </pc:sldMkLst>
        <pc:spChg chg="mod">
          <ac:chgData name="Anne Lauritsen Pipper" userId="3dc42bc2-0040-4c19-8c8a-b59008007dd9" providerId="ADAL" clId="{72226851-B2E5-4F66-8BA7-2E4EBD4B0ECF}" dt="2020-11-26T11:37:11.344" v="506" actId="20577"/>
          <ac:spMkLst>
            <pc:docMk/>
            <pc:sldMk cId="4188678414" sldId="264"/>
            <ac:spMk id="2" creationId="{CD64D00F-F913-4715-9389-D1E723CFF9D9}"/>
          </ac:spMkLst>
        </pc:spChg>
        <pc:spChg chg="add mod">
          <ac:chgData name="Anne Lauritsen Pipper" userId="3dc42bc2-0040-4c19-8c8a-b59008007dd9" providerId="ADAL" clId="{72226851-B2E5-4F66-8BA7-2E4EBD4B0ECF}" dt="2020-11-26T11:37:24.954" v="541" actId="20577"/>
          <ac:spMkLst>
            <pc:docMk/>
            <pc:sldMk cId="4188678414" sldId="264"/>
            <ac:spMk id="3" creationId="{AF863303-8247-40C9-B6C3-644AA4F62045}"/>
          </ac:spMkLst>
        </pc:spChg>
        <pc:spChg chg="add mod">
          <ac:chgData name="Anne Lauritsen Pipper" userId="3dc42bc2-0040-4c19-8c8a-b59008007dd9" providerId="ADAL" clId="{72226851-B2E5-4F66-8BA7-2E4EBD4B0ECF}" dt="2020-11-26T11:46:02.624" v="766" actId="1076"/>
          <ac:spMkLst>
            <pc:docMk/>
            <pc:sldMk cId="4188678414" sldId="264"/>
            <ac:spMk id="4" creationId="{40CD101F-3124-456D-874C-A21BD399CD4E}"/>
          </ac:spMkLst>
        </pc:spChg>
        <pc:picChg chg="add mod">
          <ac:chgData name="Anne Lauritsen Pipper" userId="3dc42bc2-0040-4c19-8c8a-b59008007dd9" providerId="ADAL" clId="{72226851-B2E5-4F66-8BA7-2E4EBD4B0ECF}" dt="2020-11-26T11:45:43.005" v="742" actId="1076"/>
          <ac:picMkLst>
            <pc:docMk/>
            <pc:sldMk cId="4188678414" sldId="264"/>
            <ac:picMk id="4098" creationId="{263CCD09-7ACE-4481-8BFA-A4C6247F8F58}"/>
          </ac:picMkLst>
        </pc:picChg>
      </pc:sldChg>
      <pc:sldChg chg="addSp delSp modSp">
        <pc:chgData name="Anne Lauritsen Pipper" userId="3dc42bc2-0040-4c19-8c8a-b59008007dd9" providerId="ADAL" clId="{72226851-B2E5-4F66-8BA7-2E4EBD4B0ECF}" dt="2020-11-26T11:43:24.010" v="738" actId="20577"/>
        <pc:sldMkLst>
          <pc:docMk/>
          <pc:sldMk cId="432791867" sldId="266"/>
        </pc:sldMkLst>
        <pc:spChg chg="add del mod">
          <ac:chgData name="Anne Lauritsen Pipper" userId="3dc42bc2-0040-4c19-8c8a-b59008007dd9" providerId="ADAL" clId="{72226851-B2E5-4F66-8BA7-2E4EBD4B0ECF}" dt="2020-11-26T11:41:56.480" v="548"/>
          <ac:spMkLst>
            <pc:docMk/>
            <pc:sldMk cId="432791867" sldId="266"/>
            <ac:spMk id="3" creationId="{02C83FD3-05D7-43C0-81B1-DDBE82CE5E81}"/>
          </ac:spMkLst>
        </pc:spChg>
        <pc:spChg chg="add mod">
          <ac:chgData name="Anne Lauritsen Pipper" userId="3dc42bc2-0040-4c19-8c8a-b59008007dd9" providerId="ADAL" clId="{72226851-B2E5-4F66-8BA7-2E4EBD4B0ECF}" dt="2020-11-26T11:43:24.010" v="738" actId="20577"/>
          <ac:spMkLst>
            <pc:docMk/>
            <pc:sldMk cId="432791867" sldId="266"/>
            <ac:spMk id="4" creationId="{7BF212C3-71DC-48D2-8FB0-987F337BCBFA}"/>
          </ac:spMkLst>
        </pc:spChg>
        <pc:spChg chg="del">
          <ac:chgData name="Anne Lauritsen Pipper" userId="3dc42bc2-0040-4c19-8c8a-b59008007dd9" providerId="ADAL" clId="{72226851-B2E5-4F66-8BA7-2E4EBD4B0ECF}" dt="2020-11-26T11:41:43.204" v="545"/>
          <ac:spMkLst>
            <pc:docMk/>
            <pc:sldMk cId="432791867" sldId="266"/>
            <ac:spMk id="6" creationId="{11ACEF7F-8740-4EA6-81ED-5E9249440287}"/>
          </ac:spMkLst>
        </pc:spChg>
        <pc:picChg chg="add mod">
          <ac:chgData name="Anne Lauritsen Pipper" userId="3dc42bc2-0040-4c19-8c8a-b59008007dd9" providerId="ADAL" clId="{72226851-B2E5-4F66-8BA7-2E4EBD4B0ECF}" dt="2020-11-26T11:42:31.984" v="649" actId="1076"/>
          <ac:picMkLst>
            <pc:docMk/>
            <pc:sldMk cId="432791867" sldId="266"/>
            <ac:picMk id="3074" creationId="{C07B9DE8-4741-47EA-B99C-4C96A9B9B224}"/>
          </ac:picMkLst>
        </pc:picChg>
      </pc:sldChg>
      <pc:sldChg chg="addSp modSp">
        <pc:chgData name="Anne Lauritsen Pipper" userId="3dc42bc2-0040-4c19-8c8a-b59008007dd9" providerId="ADAL" clId="{72226851-B2E5-4F66-8BA7-2E4EBD4B0ECF}" dt="2020-11-25T14:03:09.491" v="107" actId="1076"/>
        <pc:sldMkLst>
          <pc:docMk/>
          <pc:sldMk cId="1489490047" sldId="267"/>
        </pc:sldMkLst>
        <pc:spChg chg="add mod">
          <ac:chgData name="Anne Lauritsen Pipper" userId="3dc42bc2-0040-4c19-8c8a-b59008007dd9" providerId="ADAL" clId="{72226851-B2E5-4F66-8BA7-2E4EBD4B0ECF}" dt="2020-11-25T14:02:48.874" v="57" actId="1076"/>
          <ac:spMkLst>
            <pc:docMk/>
            <pc:sldMk cId="1489490047" sldId="267"/>
            <ac:spMk id="3" creationId="{F8A0948D-5092-470E-B48A-BE58541188E4}"/>
          </ac:spMkLst>
        </pc:spChg>
        <pc:spChg chg="add mod">
          <ac:chgData name="Anne Lauritsen Pipper" userId="3dc42bc2-0040-4c19-8c8a-b59008007dd9" providerId="ADAL" clId="{72226851-B2E5-4F66-8BA7-2E4EBD4B0ECF}" dt="2020-11-25T14:03:09.491" v="107" actId="1076"/>
          <ac:spMkLst>
            <pc:docMk/>
            <pc:sldMk cId="1489490047" sldId="267"/>
            <ac:spMk id="4" creationId="{C8898737-BF06-4AFF-907B-F5F057AA07A3}"/>
          </ac:spMkLst>
        </pc:spChg>
        <pc:picChg chg="mod">
          <ac:chgData name="Anne Lauritsen Pipper" userId="3dc42bc2-0040-4c19-8c8a-b59008007dd9" providerId="ADAL" clId="{72226851-B2E5-4F66-8BA7-2E4EBD4B0ECF}" dt="2020-11-25T14:02:23.425" v="0" actId="14100"/>
          <ac:picMkLst>
            <pc:docMk/>
            <pc:sldMk cId="1489490047" sldId="267"/>
            <ac:picMk id="1028" creationId="{24279DE9-5ECD-4671-A746-0EF207F11178}"/>
          </ac:picMkLst>
        </pc:picChg>
      </pc:sldChg>
      <pc:sldChg chg="modSp">
        <pc:chgData name="Anne Lauritsen Pipper" userId="3dc42bc2-0040-4c19-8c8a-b59008007dd9" providerId="ADAL" clId="{72226851-B2E5-4F66-8BA7-2E4EBD4B0ECF}" dt="2020-12-04T07:37:44.347" v="1029" actId="20577"/>
        <pc:sldMkLst>
          <pc:docMk/>
          <pc:sldMk cId="250306980" sldId="269"/>
        </pc:sldMkLst>
        <pc:spChg chg="mod">
          <ac:chgData name="Anne Lauritsen Pipper" userId="3dc42bc2-0040-4c19-8c8a-b59008007dd9" providerId="ADAL" clId="{72226851-B2E5-4F66-8BA7-2E4EBD4B0ECF}" dt="2020-12-04T07:37:44.347" v="1029" actId="20577"/>
          <ac:spMkLst>
            <pc:docMk/>
            <pc:sldMk cId="250306980" sldId="269"/>
            <ac:spMk id="3" creationId="{9C7A9D94-6DAD-4454-9F90-D277FD43C018}"/>
          </ac:spMkLst>
        </pc:spChg>
      </pc:sldChg>
      <pc:sldChg chg="addSp delSp modSp">
        <pc:chgData name="Anne Lauritsen Pipper" userId="3dc42bc2-0040-4c19-8c8a-b59008007dd9" providerId="ADAL" clId="{72226851-B2E5-4F66-8BA7-2E4EBD4B0ECF}" dt="2020-11-26T11:47:24.195" v="772" actId="1076"/>
        <pc:sldMkLst>
          <pc:docMk/>
          <pc:sldMk cId="896912066" sldId="270"/>
        </pc:sldMkLst>
        <pc:picChg chg="add mod">
          <ac:chgData name="Anne Lauritsen Pipper" userId="3dc42bc2-0040-4c19-8c8a-b59008007dd9" providerId="ADAL" clId="{72226851-B2E5-4F66-8BA7-2E4EBD4B0ECF}" dt="2020-11-26T11:47:24.195" v="772" actId="1076"/>
          <ac:picMkLst>
            <pc:docMk/>
            <pc:sldMk cId="896912066" sldId="270"/>
            <ac:picMk id="2050" creationId="{79C4F9CC-B588-4876-A805-61C0D11B0853}"/>
          </ac:picMkLst>
        </pc:picChg>
        <pc:picChg chg="add mod">
          <ac:chgData name="Anne Lauritsen Pipper" userId="3dc42bc2-0040-4c19-8c8a-b59008007dd9" providerId="ADAL" clId="{72226851-B2E5-4F66-8BA7-2E4EBD4B0ECF}" dt="2020-11-26T11:47:20.933" v="771" actId="1076"/>
          <ac:picMkLst>
            <pc:docMk/>
            <pc:sldMk cId="896912066" sldId="270"/>
            <ac:picMk id="2052" creationId="{5DE464CA-E935-4C96-AE77-C3BF024B34D2}"/>
          </ac:picMkLst>
        </pc:picChg>
        <pc:picChg chg="del">
          <ac:chgData name="Anne Lauritsen Pipper" userId="3dc42bc2-0040-4c19-8c8a-b59008007dd9" providerId="ADAL" clId="{72226851-B2E5-4F66-8BA7-2E4EBD4B0ECF}" dt="2020-11-26T11:47:13.185" v="768" actId="478"/>
          <ac:picMkLst>
            <pc:docMk/>
            <pc:sldMk cId="896912066" sldId="270"/>
            <ac:picMk id="8194" creationId="{E5858517-CB7B-4563-A68E-9A90A8F070BE}"/>
          </ac:picMkLst>
        </pc:picChg>
      </pc:sldChg>
      <pc:sldChg chg="del">
        <pc:chgData name="Anne Lauritsen Pipper" userId="3dc42bc2-0040-4c19-8c8a-b59008007dd9" providerId="ADAL" clId="{72226851-B2E5-4F66-8BA7-2E4EBD4B0ECF}" dt="2020-11-26T11:46:10.659" v="767" actId="2696"/>
        <pc:sldMkLst>
          <pc:docMk/>
          <pc:sldMk cId="3701197264" sldId="271"/>
        </pc:sldMkLst>
      </pc:sldChg>
      <pc:sldChg chg="addSp modSp">
        <pc:chgData name="Anne Lauritsen Pipper" userId="3dc42bc2-0040-4c19-8c8a-b59008007dd9" providerId="ADAL" clId="{72226851-B2E5-4F66-8BA7-2E4EBD4B0ECF}" dt="2020-11-26T11:36:22.034" v="503" actId="20577"/>
        <pc:sldMkLst>
          <pc:docMk/>
          <pc:sldMk cId="1562241570" sldId="273"/>
        </pc:sldMkLst>
        <pc:spChg chg="add mod">
          <ac:chgData name="Anne Lauritsen Pipper" userId="3dc42bc2-0040-4c19-8c8a-b59008007dd9" providerId="ADAL" clId="{72226851-B2E5-4F66-8BA7-2E4EBD4B0ECF}" dt="2020-11-26T11:36:14.277" v="489" actId="1076"/>
          <ac:spMkLst>
            <pc:docMk/>
            <pc:sldMk cId="1562241570" sldId="273"/>
            <ac:spMk id="3" creationId="{4BA242B4-94DF-43BC-849B-9D33583C3585}"/>
          </ac:spMkLst>
        </pc:spChg>
        <pc:spChg chg="add mod">
          <ac:chgData name="Anne Lauritsen Pipper" userId="3dc42bc2-0040-4c19-8c8a-b59008007dd9" providerId="ADAL" clId="{72226851-B2E5-4F66-8BA7-2E4EBD4B0ECF}" dt="2020-11-26T11:36:22.034" v="503" actId="20577"/>
          <ac:spMkLst>
            <pc:docMk/>
            <pc:sldMk cId="1562241570" sldId="273"/>
            <ac:spMk id="4" creationId="{1F402529-D013-4553-B049-113E20CA8769}"/>
          </ac:spMkLst>
        </pc:spChg>
        <pc:picChg chg="add mod">
          <ac:chgData name="Anne Lauritsen Pipper" userId="3dc42bc2-0040-4c19-8c8a-b59008007dd9" providerId="ADAL" clId="{72226851-B2E5-4F66-8BA7-2E4EBD4B0ECF}" dt="2020-11-26T11:34:51.864" v="331" actId="1076"/>
          <ac:picMkLst>
            <pc:docMk/>
            <pc:sldMk cId="1562241570" sldId="273"/>
            <ac:picMk id="1026" creationId="{6DF72B45-1028-4AC6-AC95-10B45CA7F863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4AF4DE-EEFE-4730-A770-7B27CC60C84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da-DK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D86DB1B-14EB-4333-8395-051B6CCE41C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da-DK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050FCAD-D1CA-404B-A70E-512B8CED42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CA306A-7DD8-4514-BF5A-B3945C8AC0ED}" type="datetimeFigureOut">
              <a:rPr lang="da-DK" smtClean="0"/>
              <a:t>04-12-2020</a:t>
            </a:fld>
            <a:endParaRPr lang="da-DK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59DB1BB-411B-4B37-9FC7-28E7A0326B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3F1DFA7-69D9-49CF-9694-DFA2680C3F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DE773C-55A3-4A61-B866-DDB66ECFDB4A}" type="slidenum">
              <a:rPr lang="da-DK" smtClean="0"/>
              <a:t>‹#›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47439424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BC77AE-7973-4B34-9EB1-563723C70C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da-DK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49DD795-87F1-4134-8514-C9E8D4273C5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a-DK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C06B6A3-1C91-46A0-982A-924D0A5407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CA306A-7DD8-4514-BF5A-B3945C8AC0ED}" type="datetimeFigureOut">
              <a:rPr lang="da-DK" smtClean="0"/>
              <a:t>04-12-2020</a:t>
            </a:fld>
            <a:endParaRPr lang="da-DK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FF745E4-BEDF-4188-9206-E44DDC5DF5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6A71486-7729-4F88-AB94-961188E0C0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DE773C-55A3-4A61-B866-DDB66ECFDB4A}" type="slidenum">
              <a:rPr lang="da-DK" smtClean="0"/>
              <a:t>‹#›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0429320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8FA4E32F-4AAE-47A1-AE2F-50882946154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da-DK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36BD5A1-0779-4A0F-A6CB-04EAFFE75F7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a-DK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DE3DFEE-54A1-44C1-99AD-614989D8E4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CA306A-7DD8-4514-BF5A-B3945C8AC0ED}" type="datetimeFigureOut">
              <a:rPr lang="da-DK" smtClean="0"/>
              <a:t>04-12-2020</a:t>
            </a:fld>
            <a:endParaRPr lang="da-DK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1B1E2E9-B4EC-4459-AFFA-64F5503DB7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E358BFC-EB74-49DB-9EFC-88F4809A4F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DE773C-55A3-4A61-B866-DDB66ECFDB4A}" type="slidenum">
              <a:rPr lang="da-DK" smtClean="0"/>
              <a:t>‹#›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6536705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F037D8-ECEE-4D58-98CE-CD346F7602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da-DK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1F8138F-82B4-4E36-8563-75C55911D18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a-DK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5834F5C-3A46-41C6-B490-200529269B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CA306A-7DD8-4514-BF5A-B3945C8AC0ED}" type="datetimeFigureOut">
              <a:rPr lang="da-DK" smtClean="0"/>
              <a:t>04-12-2020</a:t>
            </a:fld>
            <a:endParaRPr lang="da-DK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EA23788-C9D7-48CE-A4EE-52C9E58AB9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F8FCB4A-7C09-4AF0-9006-01CF79D221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DE773C-55A3-4A61-B866-DDB66ECFDB4A}" type="slidenum">
              <a:rPr lang="da-DK" smtClean="0"/>
              <a:t>‹#›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6491555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3E5EE4-A4F6-4675-94B0-6D9A944684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da-DK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2F1B9CC-CD2E-435E-A58A-8E0EAD9458E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16EAFE4-D4A8-4B52-A082-4B5A3A5549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CA306A-7DD8-4514-BF5A-B3945C8AC0ED}" type="datetimeFigureOut">
              <a:rPr lang="da-DK" smtClean="0"/>
              <a:t>04-12-2020</a:t>
            </a:fld>
            <a:endParaRPr lang="da-DK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664513E-F6EB-4F23-9EED-ADD87A6130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4504F90-A3EA-4E0C-AACC-3924B36542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DE773C-55A3-4A61-B866-DDB66ECFDB4A}" type="slidenum">
              <a:rPr lang="da-DK" smtClean="0"/>
              <a:t>‹#›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4637929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F8218B-C42D-438F-A8FA-D158A176A5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da-DK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67FE5DB-E399-449A-BB39-C6EA2D34F97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a-DK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0D3C94E-E093-4BF2-824D-76C472966C0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a-DK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F1D15FE-C85B-4014-A9BF-BDBA51C9AA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CA306A-7DD8-4514-BF5A-B3945C8AC0ED}" type="datetimeFigureOut">
              <a:rPr lang="da-DK" smtClean="0"/>
              <a:t>04-12-2020</a:t>
            </a:fld>
            <a:endParaRPr lang="da-DK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EBC2139-DA7C-4BB1-B4F7-8371D718E8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1A6C5A8-63A6-4E67-875D-7E15BD60AE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DE773C-55A3-4A61-B866-DDB66ECFDB4A}" type="slidenum">
              <a:rPr lang="da-DK" smtClean="0"/>
              <a:t>‹#›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6114089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A38865-40A4-4B76-A887-6D22A05108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da-DK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34F8897-6ECB-4401-9D01-52E16FEBBFE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1A0CB79-0185-4DE6-9DB2-157020CA103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a-DK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A285D35-EB12-4F81-965C-336A1102A5C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994B0FE-5F9C-4C4B-AA87-8AD75F2C82E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a-DK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5BD40A2-BB78-4F3C-BA32-B18AC2D366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CA306A-7DD8-4514-BF5A-B3945C8AC0ED}" type="datetimeFigureOut">
              <a:rPr lang="da-DK" smtClean="0"/>
              <a:t>04-12-2020</a:t>
            </a:fld>
            <a:endParaRPr lang="da-DK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66428AD-8745-4D10-AFC5-CED4E453E9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19E7FF2-C55F-417A-843E-F1C85488FF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DE773C-55A3-4A61-B866-DDB66ECFDB4A}" type="slidenum">
              <a:rPr lang="da-DK" smtClean="0"/>
              <a:t>‹#›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6703141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3118CF-F9ED-4A76-8FCF-8621AD6F2D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da-DK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6A2D317-7729-4FD7-9E8F-5AB0C30D8E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CA306A-7DD8-4514-BF5A-B3945C8AC0ED}" type="datetimeFigureOut">
              <a:rPr lang="da-DK" smtClean="0"/>
              <a:t>04-12-2020</a:t>
            </a:fld>
            <a:endParaRPr lang="da-DK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BF476F2-354C-4AC3-B5F8-5EF8E996A1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4FD3C1C-3B7F-41D0-9489-367DBC6E6B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DE773C-55A3-4A61-B866-DDB66ECFDB4A}" type="slidenum">
              <a:rPr lang="da-DK" smtClean="0"/>
              <a:t>‹#›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3809839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D132E9D-CAC2-41A2-A4FC-7F3F1AABF4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CA306A-7DD8-4514-BF5A-B3945C8AC0ED}" type="datetimeFigureOut">
              <a:rPr lang="da-DK" smtClean="0"/>
              <a:t>04-12-2020</a:t>
            </a:fld>
            <a:endParaRPr lang="da-DK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CE54E38-9DCF-482E-88D3-E9E904EF72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05D1C50-4C6E-4055-92A4-3FAFAAD1B6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DE773C-55A3-4A61-B866-DDB66ECFDB4A}" type="slidenum">
              <a:rPr lang="da-DK" smtClean="0"/>
              <a:t>‹#›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7142805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3CA44B-77D5-47EA-97B4-8448F7EFD6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da-DK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33E4619-0B74-4400-8359-F8A55D85822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a-DK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D54E720-D76F-4205-8AD0-5607F2AB33D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B4CCB69-57C7-4CC0-B189-7CDEFB6C69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CA306A-7DD8-4514-BF5A-B3945C8AC0ED}" type="datetimeFigureOut">
              <a:rPr lang="da-DK" smtClean="0"/>
              <a:t>04-12-2020</a:t>
            </a:fld>
            <a:endParaRPr lang="da-DK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FC2CB27-73A7-41BF-B598-F66DEC7830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2E0E6BF-C7FF-4981-9EB6-F311EC29D7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DE773C-55A3-4A61-B866-DDB66ECFDB4A}" type="slidenum">
              <a:rPr lang="da-DK" smtClean="0"/>
              <a:t>‹#›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8890075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C134BD-9F47-442F-8F91-B0406952F8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da-DK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E3D1959-B29B-4CB4-B5E8-49CE1265E1E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a-DK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07CD191-4DB8-493F-BCEA-BC4DA3FFD6F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9C455FB-B682-47BC-9D7B-74444B3366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CA306A-7DD8-4514-BF5A-B3945C8AC0ED}" type="datetimeFigureOut">
              <a:rPr lang="da-DK" smtClean="0"/>
              <a:t>04-12-2020</a:t>
            </a:fld>
            <a:endParaRPr lang="da-DK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F07EF70-6E74-4194-B402-E3275F9C3A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616EA5C-FEC1-46DF-859A-159457F473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DE773C-55A3-4A61-B866-DDB66ECFDB4A}" type="slidenum">
              <a:rPr lang="da-DK" smtClean="0"/>
              <a:t>‹#›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1544455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6928B1B-DC8F-489F-9206-1F54A95DEA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da-DK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587845F-A97D-4717-BA3D-ABAE795AD7D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a-DK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7672166-BD29-4F9B-A801-E5C338E4642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7CA306A-7DD8-4514-BF5A-B3945C8AC0ED}" type="datetimeFigureOut">
              <a:rPr lang="da-DK" smtClean="0"/>
              <a:t>04-12-2020</a:t>
            </a:fld>
            <a:endParaRPr lang="da-DK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DDF6165-6A44-49A0-9E49-2E304C050F9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a-DK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779681C-626F-40AC-B58B-39B41CFC07B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DE773C-55A3-4A61-B866-DDB66ECFDB4A}" type="slidenum">
              <a:rPr lang="da-DK" smtClean="0"/>
              <a:t>‹#›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6130264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a-D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0719F8-FEAA-42DA-B6A9-76602CFACDB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277329" y="640080"/>
            <a:ext cx="6274590" cy="4018341"/>
          </a:xfrm>
          <a:noFill/>
        </p:spPr>
        <p:txBody>
          <a:bodyPr>
            <a:normAutofit/>
          </a:bodyPr>
          <a:lstStyle/>
          <a:p>
            <a:pPr algn="l"/>
            <a:r>
              <a:rPr lang="da-DK" sz="6000" dirty="0"/>
              <a:t>Rødovrespejderne 2020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C9B763D-315E-4D27-8CF5-3FEE9C325A6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277329" y="4796852"/>
            <a:ext cx="6274590" cy="1421068"/>
          </a:xfrm>
          <a:noFill/>
        </p:spPr>
        <p:txBody>
          <a:bodyPr>
            <a:normAutofit/>
          </a:bodyPr>
          <a:lstStyle/>
          <a:p>
            <a:pPr algn="l"/>
            <a:r>
              <a:rPr lang="da-DK" sz="2400"/>
              <a:t>Året der gik- set gennem Spejdermetoden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D3F0554-FB18-461C-A242-B9344791CAF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2014" r="-2" b="-2"/>
          <a:stretch/>
        </p:blipFill>
        <p:spPr>
          <a:xfrm>
            <a:off x="1" y="10"/>
            <a:ext cx="4654296" cy="685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606581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655CEE-DEDA-4FF1-B438-E022FE0996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Medbestemmelse</a:t>
            </a:r>
          </a:p>
        </p:txBody>
      </p:sp>
      <p:pic>
        <p:nvPicPr>
          <p:cNvPr id="5122" name="Picture 2">
            <a:extLst>
              <a:ext uri="{FF2B5EF4-FFF2-40B4-BE49-F238E27FC236}">
                <a16:creationId xmlns:a16="http://schemas.microsoft.com/office/drawing/2014/main" id="{49A95338-70AF-48B1-BC39-C924A5857969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8999" y="1674524"/>
            <a:ext cx="4083146" cy="30623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>
            <a:extLst>
              <a:ext uri="{FF2B5EF4-FFF2-40B4-BE49-F238E27FC236}">
                <a16:creationId xmlns:a16="http://schemas.microsoft.com/office/drawing/2014/main" id="{2869EDCF-DEFA-4133-9ADC-A30E8824664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98359" y="794327"/>
            <a:ext cx="3850105" cy="51334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6176FF11-BC38-46C2-BE3F-65D2731AFD75}"/>
              </a:ext>
            </a:extLst>
          </p:cNvPr>
          <p:cNvSpPr txBox="1"/>
          <p:nvPr/>
        </p:nvSpPr>
        <p:spPr>
          <a:xfrm>
            <a:off x="6498359" y="6271491"/>
            <a:ext cx="47091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a-DK" dirty="0"/>
              <a:t>Hvordan skal vores egen patruljelejrplads se ud?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65698C9-75C7-4EE9-A254-50D4D7F9C773}"/>
              </a:ext>
            </a:extLst>
          </p:cNvPr>
          <p:cNvSpPr txBox="1"/>
          <p:nvPr/>
        </p:nvSpPr>
        <p:spPr>
          <a:xfrm>
            <a:off x="838200" y="5080000"/>
            <a:ext cx="426443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a-DK" dirty="0"/>
              <a:t>Spejderne i troppen har evalueret 1. halvår </a:t>
            </a:r>
          </a:p>
          <a:p>
            <a:r>
              <a:rPr lang="da-DK" dirty="0"/>
              <a:t>Og kommet med ideer til næste halvår</a:t>
            </a:r>
          </a:p>
        </p:txBody>
      </p:sp>
    </p:spTree>
    <p:extLst>
      <p:ext uri="{BB962C8B-B14F-4D97-AF65-F5344CB8AC3E}">
        <p14:creationId xmlns:p14="http://schemas.microsoft.com/office/powerpoint/2010/main" val="340667528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64D00F-F913-4715-9389-D1E723CFF9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Personlige udfordringer</a:t>
            </a:r>
          </a:p>
        </p:txBody>
      </p:sp>
      <p:pic>
        <p:nvPicPr>
          <p:cNvPr id="10242" name="Picture 2">
            <a:extLst>
              <a:ext uri="{FF2B5EF4-FFF2-40B4-BE49-F238E27FC236}">
                <a16:creationId xmlns:a16="http://schemas.microsoft.com/office/drawing/2014/main" id="{C5A86D66-2420-4246-8DBE-6CB7FC1EB1B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7772" y="1572323"/>
            <a:ext cx="5468032" cy="40924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AF863303-8247-40C9-B6C3-644AA4F62045}"/>
              </a:ext>
            </a:extLst>
          </p:cNvPr>
          <p:cNvSpPr txBox="1"/>
          <p:nvPr/>
        </p:nvSpPr>
        <p:spPr>
          <a:xfrm>
            <a:off x="577772" y="5948218"/>
            <a:ext cx="33731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a-DK" dirty="0"/>
              <a:t>24 timer i sovepose for juniorerne</a:t>
            </a:r>
          </a:p>
        </p:txBody>
      </p:sp>
      <p:pic>
        <p:nvPicPr>
          <p:cNvPr id="4098" name="Picture 2">
            <a:extLst>
              <a:ext uri="{FF2B5EF4-FFF2-40B4-BE49-F238E27FC236}">
                <a16:creationId xmlns:a16="http://schemas.microsoft.com/office/drawing/2014/main" id="{263CCD09-7ACE-4481-8BFA-A4C6247F8F5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65807" y="895926"/>
            <a:ext cx="3667990" cy="48906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40CD101F-3124-456D-874C-A21BD399CD4E}"/>
              </a:ext>
            </a:extLst>
          </p:cNvPr>
          <p:cNvSpPr txBox="1"/>
          <p:nvPr/>
        </p:nvSpPr>
        <p:spPr>
          <a:xfrm>
            <a:off x="6976643" y="5980485"/>
            <a:ext cx="23241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a-DK" dirty="0"/>
              <a:t>Klatring på sommerlejr</a:t>
            </a:r>
          </a:p>
        </p:txBody>
      </p:sp>
    </p:spTree>
    <p:extLst>
      <p:ext uri="{BB962C8B-B14F-4D97-AF65-F5344CB8AC3E}">
        <p14:creationId xmlns:p14="http://schemas.microsoft.com/office/powerpoint/2010/main" val="418867841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A0AA9F-5B47-4DC0-BD1E-90FC98F841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Learning by </a:t>
            </a:r>
            <a:r>
              <a:rPr lang="da-DK" dirty="0" err="1"/>
              <a:t>doing</a:t>
            </a:r>
            <a:endParaRPr lang="da-DK" dirty="0"/>
          </a:p>
        </p:txBody>
      </p:sp>
      <p:pic>
        <p:nvPicPr>
          <p:cNvPr id="7170" name="Picture 2">
            <a:extLst>
              <a:ext uri="{FF2B5EF4-FFF2-40B4-BE49-F238E27FC236}">
                <a16:creationId xmlns:a16="http://schemas.microsoft.com/office/drawing/2014/main" id="{4199BF16-E6B3-4A2D-AACA-8558002794B4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8522" y="1814474"/>
            <a:ext cx="3263503" cy="4351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>
            <a:extLst>
              <a:ext uri="{FF2B5EF4-FFF2-40B4-BE49-F238E27FC236}">
                <a16:creationId xmlns:a16="http://schemas.microsoft.com/office/drawing/2014/main" id="{FB4FA886-1463-4388-99E0-937BB371045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7478" y="1593812"/>
            <a:ext cx="6096000" cy="457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8367216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7D98E9-879E-456D-83A0-71C92C0E572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98136" y="871767"/>
            <a:ext cx="5828907" cy="989241"/>
          </a:xfrm>
        </p:spPr>
        <p:txBody>
          <a:bodyPr>
            <a:normAutofit/>
          </a:bodyPr>
          <a:lstStyle/>
          <a:p>
            <a:r>
              <a:rPr lang="da-DK" sz="5400" dirty="0"/>
              <a:t>Learning by </a:t>
            </a:r>
            <a:r>
              <a:rPr lang="da-DK" sz="5400" dirty="0" err="1"/>
              <a:t>doing</a:t>
            </a:r>
            <a:endParaRPr lang="da-DK" sz="5400" dirty="0"/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79C4F9CC-B588-4876-A805-61C0D11B085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34927" y="1191491"/>
            <a:ext cx="3958937" cy="52785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>
            <a:extLst>
              <a:ext uri="{FF2B5EF4-FFF2-40B4-BE49-F238E27FC236}">
                <a16:creationId xmlns:a16="http://schemas.microsoft.com/office/drawing/2014/main" id="{5DE464CA-E935-4C96-AE77-C3BF024B34D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8136" y="2055858"/>
            <a:ext cx="3504623" cy="46728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9691206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0">
            <a:extLst>
              <a:ext uri="{FF2B5EF4-FFF2-40B4-BE49-F238E27FC236}">
                <a16:creationId xmlns:a16="http://schemas.microsoft.com/office/drawing/2014/main" id="{A4AC5506-6312-4701-8D3C-40187889A94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651752"/>
            <a:ext cx="12192000" cy="736551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A4EF43F-D861-44DF-8AD6-BD6DC5FD5C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6532" y="643467"/>
            <a:ext cx="11210925" cy="744836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3200" kern="1200" dirty="0" err="1">
                <a:solidFill>
                  <a:schemeClr val="bg1"/>
                </a:solidFill>
                <a:latin typeface="+mj-lt"/>
                <a:ea typeface="+mj-ea"/>
                <a:cs typeface="+mj-cs"/>
              </a:rPr>
              <a:t>Tak</a:t>
            </a:r>
            <a:r>
              <a:rPr lang="en-US" sz="3200" kern="12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 for mange </a:t>
            </a:r>
            <a:r>
              <a:rPr lang="en-US" sz="3200" kern="1200" dirty="0" err="1">
                <a:solidFill>
                  <a:schemeClr val="bg1"/>
                </a:solidFill>
                <a:latin typeface="+mj-lt"/>
                <a:ea typeface="+mj-ea"/>
                <a:cs typeface="+mj-cs"/>
              </a:rPr>
              <a:t>gode</a:t>
            </a:r>
            <a:r>
              <a:rPr lang="en-US" sz="3200" kern="12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3200" kern="1200" dirty="0" err="1">
                <a:solidFill>
                  <a:schemeClr val="bg1"/>
                </a:solidFill>
                <a:latin typeface="+mj-lt"/>
                <a:ea typeface="+mj-ea"/>
                <a:cs typeface="+mj-cs"/>
              </a:rPr>
              <a:t>oplevelser</a:t>
            </a:r>
            <a:r>
              <a:rPr lang="en-US" sz="3200" kern="12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3200" kern="1200" dirty="0" err="1">
                <a:solidFill>
                  <a:schemeClr val="bg1"/>
                </a:solidFill>
                <a:latin typeface="+mj-lt"/>
                <a:ea typeface="+mj-ea"/>
                <a:cs typeface="+mj-cs"/>
              </a:rPr>
              <a:t>i</a:t>
            </a:r>
            <a:r>
              <a:rPr lang="en-US" sz="3200" kern="12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 2020</a:t>
            </a:r>
          </a:p>
        </p:txBody>
      </p:sp>
      <p:pic>
        <p:nvPicPr>
          <p:cNvPr id="6148" name="Picture 4">
            <a:extLst>
              <a:ext uri="{FF2B5EF4-FFF2-40B4-BE49-F238E27FC236}">
                <a16:creationId xmlns:a16="http://schemas.microsoft.com/office/drawing/2014/main" id="{949C6F08-EF98-4DE8-8CC9-BB246302C5C1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9317" y="1647205"/>
            <a:ext cx="6643985" cy="49829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6598510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138270-6A97-4947-9C18-87FDD1503F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Husk i 2021- sæt allerede x i kalenderen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C7A9D94-6DAD-4454-9F90-D277FD43C01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a-DK" b="1" dirty="0" err="1"/>
              <a:t>Mikro</a:t>
            </a:r>
            <a:r>
              <a:rPr lang="da-DK" b="1" dirty="0"/>
              <a:t>/mini/junior sommerlejr uge 27 (søndag til lørdag)</a:t>
            </a:r>
          </a:p>
          <a:p>
            <a:r>
              <a:rPr lang="da-DK" b="1"/>
              <a:t>Trop sommerlejr uge 27</a:t>
            </a: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25030698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7C223D-4836-4077-84D0-F2EFDB3B6E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Spejdermetoden</a:t>
            </a:r>
            <a:br>
              <a:rPr lang="da-DK" dirty="0"/>
            </a:br>
            <a:r>
              <a:rPr lang="da-DK" sz="2000" b="1" dirty="0"/>
              <a:t>Det er ikke så vigtigt HVAD vi gør , men HVORDAN vi gør det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4B072B1-817B-41BF-9C34-8D00CBD6BF9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a-DK" dirty="0"/>
              <a:t>Spejderlov og løfte</a:t>
            </a:r>
          </a:p>
          <a:p>
            <a:r>
              <a:rPr lang="da-DK" dirty="0"/>
              <a:t>Patruljer</a:t>
            </a:r>
          </a:p>
          <a:p>
            <a:r>
              <a:rPr lang="da-DK" dirty="0"/>
              <a:t>Medbestemmelse</a:t>
            </a:r>
          </a:p>
          <a:p>
            <a:r>
              <a:rPr lang="da-DK" dirty="0"/>
              <a:t>Samfundsengagement</a:t>
            </a:r>
          </a:p>
          <a:p>
            <a:r>
              <a:rPr lang="da-DK" dirty="0"/>
              <a:t>Friluftsliv</a:t>
            </a:r>
          </a:p>
          <a:p>
            <a:r>
              <a:rPr lang="da-DK" dirty="0"/>
              <a:t>Personlig udvikling</a:t>
            </a:r>
          </a:p>
          <a:p>
            <a:r>
              <a:rPr lang="da-DK" dirty="0"/>
              <a:t>Learning by </a:t>
            </a:r>
            <a:r>
              <a:rPr lang="da-DK" dirty="0" err="1"/>
              <a:t>doing</a:t>
            </a:r>
            <a:endParaRPr lang="da-DK" dirty="0"/>
          </a:p>
          <a:p>
            <a:endParaRPr lang="da-DK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7BBA477-25F1-4A5B-BCAE-991A1E33445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24047" y="1662241"/>
            <a:ext cx="3621158" cy="45147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568085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018E18-C8B3-4EBC-859A-1A456072B0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Spejderlov og løfte (sommerlejr)</a:t>
            </a:r>
          </a:p>
        </p:txBody>
      </p:sp>
      <p:pic>
        <p:nvPicPr>
          <p:cNvPr id="3074" name="Picture 2">
            <a:extLst>
              <a:ext uri="{FF2B5EF4-FFF2-40B4-BE49-F238E27FC236}">
                <a16:creationId xmlns:a16="http://schemas.microsoft.com/office/drawing/2014/main" id="{C07B9DE8-4741-47EA-B99C-4C96A9B9B224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2891" y="1484662"/>
            <a:ext cx="5801784" cy="4351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7BF212C3-71DC-48D2-8FB0-987F337BCBFA}"/>
              </a:ext>
            </a:extLst>
          </p:cNvPr>
          <p:cNvSpPr txBox="1"/>
          <p:nvPr/>
        </p:nvSpPr>
        <p:spPr>
          <a:xfrm>
            <a:off x="377094" y="5951349"/>
            <a:ext cx="1123397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a-DK" dirty="0"/>
              <a:t>På sommerlejren kommer spejderlov og løfte i spil hver dag. Hvordan er jeg en god kammerat? Hvordan passer jeg på </a:t>
            </a:r>
          </a:p>
          <a:p>
            <a:r>
              <a:rPr lang="da-DK" dirty="0"/>
              <a:t>Naturen? Hvordan kan jeg hjælpe andre?</a:t>
            </a:r>
          </a:p>
        </p:txBody>
      </p:sp>
    </p:spTree>
    <p:extLst>
      <p:ext uri="{BB962C8B-B14F-4D97-AF65-F5344CB8AC3E}">
        <p14:creationId xmlns:p14="http://schemas.microsoft.com/office/powerpoint/2010/main" val="43279186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777ADC-806C-4203-A9C4-375C1F8D39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Friluftsliv</a:t>
            </a:r>
          </a:p>
        </p:txBody>
      </p:sp>
      <p:pic>
        <p:nvPicPr>
          <p:cNvPr id="4098" name="Picture 2">
            <a:extLst>
              <a:ext uri="{FF2B5EF4-FFF2-40B4-BE49-F238E27FC236}">
                <a16:creationId xmlns:a16="http://schemas.microsoft.com/office/drawing/2014/main" id="{4399ACD6-24A4-4E4C-9396-79AD0B247BAC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991" y="1970591"/>
            <a:ext cx="4553931" cy="34154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>
            <a:extLst>
              <a:ext uri="{FF2B5EF4-FFF2-40B4-BE49-F238E27FC236}">
                <a16:creationId xmlns:a16="http://schemas.microsoft.com/office/drawing/2014/main" id="{192E2A95-9C5C-41DD-B13F-40B7C1406D0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94557" y="1177847"/>
            <a:ext cx="6003073" cy="45023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1589FB12-9DF0-4689-BFAF-6C9DE66573C5}"/>
              </a:ext>
            </a:extLst>
          </p:cNvPr>
          <p:cNvSpPr txBox="1"/>
          <p:nvPr/>
        </p:nvSpPr>
        <p:spPr>
          <a:xfrm>
            <a:off x="838200" y="5788404"/>
            <a:ext cx="46038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a-DK" dirty="0"/>
              <a:t>Troppen på vandretur ad Stevns Klint trampesti</a:t>
            </a:r>
          </a:p>
        </p:txBody>
      </p:sp>
    </p:spTree>
    <p:extLst>
      <p:ext uri="{BB962C8B-B14F-4D97-AF65-F5344CB8AC3E}">
        <p14:creationId xmlns:p14="http://schemas.microsoft.com/office/powerpoint/2010/main" val="9353884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8DB6EA-9B33-442B-954E-E055A5855A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Friluftsliv </a:t>
            </a:r>
          </a:p>
        </p:txBody>
      </p:sp>
      <p:pic>
        <p:nvPicPr>
          <p:cNvPr id="5122" name="Picture 2">
            <a:extLst>
              <a:ext uri="{FF2B5EF4-FFF2-40B4-BE49-F238E27FC236}">
                <a16:creationId xmlns:a16="http://schemas.microsoft.com/office/drawing/2014/main" id="{DA80A01D-E168-4154-9DD2-27E29FF62E6F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0609" y="1468786"/>
            <a:ext cx="3263503" cy="4351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>
            <a:extLst>
              <a:ext uri="{FF2B5EF4-FFF2-40B4-BE49-F238E27FC236}">
                <a16:creationId xmlns:a16="http://schemas.microsoft.com/office/drawing/2014/main" id="{6F6E80F4-8932-4C4C-B7B2-8D081EE465E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8517" y="1441528"/>
            <a:ext cx="6170341" cy="46277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4127B055-484E-4064-9C0E-7BA0D4CD3C74}"/>
              </a:ext>
            </a:extLst>
          </p:cNvPr>
          <p:cNvSpPr txBox="1"/>
          <p:nvPr/>
        </p:nvSpPr>
        <p:spPr>
          <a:xfrm>
            <a:off x="402672" y="6342077"/>
            <a:ext cx="48408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a-DK" dirty="0"/>
              <a:t>Juniorer på vej på patruljetur med fuld oppakning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9BB03E2-74CB-47AB-B42A-72FC4D00F513}"/>
              </a:ext>
            </a:extLst>
          </p:cNvPr>
          <p:cNvSpPr txBox="1"/>
          <p:nvPr/>
        </p:nvSpPr>
        <p:spPr>
          <a:xfrm>
            <a:off x="6962862" y="6241409"/>
            <a:ext cx="29036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a-DK" dirty="0"/>
              <a:t>Aftenhygge på sommerlejren</a:t>
            </a:r>
          </a:p>
        </p:txBody>
      </p:sp>
    </p:spTree>
    <p:extLst>
      <p:ext uri="{BB962C8B-B14F-4D97-AF65-F5344CB8AC3E}">
        <p14:creationId xmlns:p14="http://schemas.microsoft.com/office/powerpoint/2010/main" val="198380352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8321AF-F139-4C08-B50F-4FD78F50EC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Friluftsliv</a:t>
            </a:r>
          </a:p>
        </p:txBody>
      </p:sp>
      <p:pic>
        <p:nvPicPr>
          <p:cNvPr id="9218" name="Picture 2">
            <a:extLst>
              <a:ext uri="{FF2B5EF4-FFF2-40B4-BE49-F238E27FC236}">
                <a16:creationId xmlns:a16="http://schemas.microsoft.com/office/drawing/2014/main" id="{5AAC5AD9-FE08-4D23-A668-A846C4D694F0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781020"/>
            <a:ext cx="3263503" cy="4351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>
            <a:extLst>
              <a:ext uri="{FF2B5EF4-FFF2-40B4-BE49-F238E27FC236}">
                <a16:creationId xmlns:a16="http://schemas.microsoft.com/office/drawing/2014/main" id="{6DF72B45-1028-4AC6-AC95-10B45CA7F86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78400" y="1690688"/>
            <a:ext cx="5255491" cy="39416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4BA242B4-94DF-43BC-849B-9D33583C3585}"/>
              </a:ext>
            </a:extLst>
          </p:cNvPr>
          <p:cNvSpPr txBox="1"/>
          <p:nvPr/>
        </p:nvSpPr>
        <p:spPr>
          <a:xfrm>
            <a:off x="914400" y="6308209"/>
            <a:ext cx="29692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a-DK" dirty="0"/>
              <a:t>Mørkeorientering for troppen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F402529-D013-4553-B049-113E20CA8769}"/>
              </a:ext>
            </a:extLst>
          </p:cNvPr>
          <p:cNvSpPr txBox="1"/>
          <p:nvPr/>
        </p:nvSpPr>
        <p:spPr>
          <a:xfrm>
            <a:off x="5123574" y="5846544"/>
            <a:ext cx="640463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a-DK" dirty="0"/>
              <a:t>Vi bruger naturen som ramme for vores aktiviteter, her gruppetur.</a:t>
            </a:r>
          </a:p>
          <a:p>
            <a:r>
              <a:rPr lang="da-DK" dirty="0"/>
              <a:t>Vi er ude hele året.</a:t>
            </a:r>
          </a:p>
        </p:txBody>
      </p:sp>
    </p:spTree>
    <p:extLst>
      <p:ext uri="{BB962C8B-B14F-4D97-AF65-F5344CB8AC3E}">
        <p14:creationId xmlns:p14="http://schemas.microsoft.com/office/powerpoint/2010/main" val="156224157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43D999-A900-4A9F-8B0E-3A3F88703E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Samfundsengagement (Spejderhjælpen og affaldsindsamling)</a:t>
            </a:r>
          </a:p>
        </p:txBody>
      </p:sp>
      <p:pic>
        <p:nvPicPr>
          <p:cNvPr id="3074" name="Picture 2">
            <a:extLst>
              <a:ext uri="{FF2B5EF4-FFF2-40B4-BE49-F238E27FC236}">
                <a16:creationId xmlns:a16="http://schemas.microsoft.com/office/drawing/2014/main" id="{85452D92-C926-4701-834F-6443C43071B6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1735" y="1859079"/>
            <a:ext cx="4306011" cy="4351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>
            <a:extLst>
              <a:ext uri="{FF2B5EF4-FFF2-40B4-BE49-F238E27FC236}">
                <a16:creationId xmlns:a16="http://schemas.microsoft.com/office/drawing/2014/main" id="{DF72D9AC-DE57-4B3C-A67B-0A01670E8D2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62186" y="1959227"/>
            <a:ext cx="5534721" cy="41510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3592138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C9BFA7-411F-4C88-99A0-1078B39521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Patruljer (sammen kan vi mere)</a:t>
            </a:r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2E29B1FF-6CFE-49CE-B1A1-4E494561D85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3414" y="1550019"/>
            <a:ext cx="5917580" cy="44381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>
            <a:extLst>
              <a:ext uri="{FF2B5EF4-FFF2-40B4-BE49-F238E27FC236}">
                <a16:creationId xmlns:a16="http://schemas.microsoft.com/office/drawing/2014/main" id="{5ED332D5-86ED-428B-9F6A-80C79643733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4273" y="2163601"/>
            <a:ext cx="5706249" cy="32110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55B5A417-E6AC-4803-9CCE-69E38F8D5993}"/>
              </a:ext>
            </a:extLst>
          </p:cNvPr>
          <p:cNvSpPr txBox="1"/>
          <p:nvPr/>
        </p:nvSpPr>
        <p:spPr>
          <a:xfrm>
            <a:off x="743414" y="6123543"/>
            <a:ext cx="24793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a-DK" dirty="0"/>
              <a:t>Troppen på </a:t>
            </a:r>
            <a:r>
              <a:rPr lang="da-DK" dirty="0" err="1"/>
              <a:t>Baldersløbet</a:t>
            </a:r>
            <a:endParaRPr lang="da-DK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6BE775D-2E38-48AB-AA8E-6877A4BDCE82}"/>
              </a:ext>
            </a:extLst>
          </p:cNvPr>
          <p:cNvSpPr txBox="1"/>
          <p:nvPr/>
        </p:nvSpPr>
        <p:spPr>
          <a:xfrm>
            <a:off x="7231310" y="5729681"/>
            <a:ext cx="28369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a-DK" dirty="0"/>
              <a:t>Juniorpatrulje på patruljetur</a:t>
            </a:r>
          </a:p>
        </p:txBody>
      </p:sp>
    </p:spTree>
    <p:extLst>
      <p:ext uri="{BB962C8B-B14F-4D97-AF65-F5344CB8AC3E}">
        <p14:creationId xmlns:p14="http://schemas.microsoft.com/office/powerpoint/2010/main" val="203685325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2D7583-20A3-47E9-BA00-110492F740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Patruljer (sammen kan vi mere)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E8ACE28F-79C5-4AD7-8C1D-4F3EB9C1908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71420" y="1170877"/>
            <a:ext cx="3604632" cy="48061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>
            <a:extLst>
              <a:ext uri="{FF2B5EF4-FFF2-40B4-BE49-F238E27FC236}">
                <a16:creationId xmlns:a16="http://schemas.microsoft.com/office/drawing/2014/main" id="{24279DE9-5ECD-4671-A746-0EF207F1117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1543" y="1828800"/>
            <a:ext cx="5818924" cy="43641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F8A0948D-5092-470E-B48A-BE58541188E4}"/>
              </a:ext>
            </a:extLst>
          </p:cNvPr>
          <p:cNvSpPr txBox="1"/>
          <p:nvPr/>
        </p:nvSpPr>
        <p:spPr>
          <a:xfrm>
            <a:off x="531543" y="6331105"/>
            <a:ext cx="52786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a-DK" dirty="0"/>
              <a:t>Mikroerne har fået patruljer og laver deres patruljedyr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8898737-BF06-4AFF-907B-F5F057AA07A3}"/>
              </a:ext>
            </a:extLst>
          </p:cNvPr>
          <p:cNvSpPr txBox="1"/>
          <p:nvPr/>
        </p:nvSpPr>
        <p:spPr>
          <a:xfrm>
            <a:off x="7309086" y="6165243"/>
            <a:ext cx="36669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a-DK" dirty="0"/>
              <a:t>Minier har bygget stridsvogne i rafter</a:t>
            </a:r>
          </a:p>
        </p:txBody>
      </p:sp>
    </p:spTree>
    <p:extLst>
      <p:ext uri="{BB962C8B-B14F-4D97-AF65-F5344CB8AC3E}">
        <p14:creationId xmlns:p14="http://schemas.microsoft.com/office/powerpoint/2010/main" val="148949004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C697B2C14506F44198B3F7EBFF05DACE" ma:contentTypeVersion="11" ma:contentTypeDescription="Create a new document." ma:contentTypeScope="" ma:versionID="1c1ee50eaa2ee5246aa68acfd0480f2a">
  <xsd:schema xmlns:xsd="http://www.w3.org/2001/XMLSchema" xmlns:xs="http://www.w3.org/2001/XMLSchema" xmlns:p="http://schemas.microsoft.com/office/2006/metadata/properties" xmlns:ns3="ba5d733b-a3d7-4a3f-bcfd-aa1c9d6a63f8" xmlns:ns4="d1f09502-d716-4d3d-a81a-cafc2d825f04" targetNamespace="http://schemas.microsoft.com/office/2006/metadata/properties" ma:root="true" ma:fieldsID="930d4edcdd0c30b7121463e72e59117b" ns3:_="" ns4:_="">
    <xsd:import namespace="ba5d733b-a3d7-4a3f-bcfd-aa1c9d6a63f8"/>
    <xsd:import namespace="d1f09502-d716-4d3d-a81a-cafc2d825f04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DateTaken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Location" minOccurs="0"/>
                <xsd:element ref="ns3:MediaServiceOCR" minOccurs="0"/>
                <xsd:element ref="ns3:MediaServiceGenerationTime" minOccurs="0"/>
                <xsd:element ref="ns3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a5d733b-a3d7-4a3f-bcfd-aa1c9d6a63f8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MediaServiceAutoTags" ma:description="" ma:internalName="MediaServiceAutoTags" ma:readOnly="true">
      <xsd:simpleType>
        <xsd:restriction base="dms:Text"/>
      </xsd:simpleType>
    </xsd:element>
    <xsd:element name="MediaServiceDateTaken" ma:index="11" nillable="true" ma:displayName="MediaServiceDateTaken" ma:description="" ma:hidden="true" ma:internalName="MediaServiceDateTaken" ma:readOnly="true">
      <xsd:simpleType>
        <xsd:restriction base="dms:Text"/>
      </xsd:simpleType>
    </xsd:element>
    <xsd:element name="MediaServiceLocation" ma:index="15" nillable="true" ma:displayName="MediaServiceLocation" ma:description="" ma:internalName="MediaServiceLocation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1f09502-d716-4d3d-a81a-cafc2d825f04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4" nillable="true" ma:displayName="Sharing Hint Hash" ma:description="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BD9419EF-967D-4838-84B2-B5F34D1018BB}">
  <ds:schemaRefs>
    <ds:schemaRef ds:uri="http://schemas.microsoft.com/office/2006/metadata/properties"/>
    <ds:schemaRef ds:uri="http://schemas.microsoft.com/office/infopath/2007/PartnerControls"/>
  </ds:schemaRefs>
</ds:datastoreItem>
</file>

<file path=customXml/itemProps2.xml><?xml version="1.0" encoding="utf-8"?>
<ds:datastoreItem xmlns:ds="http://schemas.openxmlformats.org/officeDocument/2006/customXml" ds:itemID="{5D96542D-13A1-4E3C-B830-EE9AF7DF5399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98EE9679-F10F-4BF3-896D-F03B22EEF9BE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ba5d733b-a3d7-4a3f-bcfd-aa1c9d6a63f8"/>
    <ds:schemaRef ds:uri="d1f09502-d716-4d3d-a81a-cafc2d825f04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270</TotalTime>
  <Words>227</Words>
  <Application>Microsoft Office PowerPoint</Application>
  <PresentationFormat>Widescreen</PresentationFormat>
  <Paragraphs>42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9" baseType="lpstr">
      <vt:lpstr>Arial</vt:lpstr>
      <vt:lpstr>Calibri</vt:lpstr>
      <vt:lpstr>Calibri Light</vt:lpstr>
      <vt:lpstr>Office Theme</vt:lpstr>
      <vt:lpstr>Rødovrespejderne 2020</vt:lpstr>
      <vt:lpstr>Spejdermetoden Det er ikke så vigtigt HVAD vi gør , men HVORDAN vi gør det</vt:lpstr>
      <vt:lpstr>Spejderlov og løfte (sommerlejr)</vt:lpstr>
      <vt:lpstr>Friluftsliv</vt:lpstr>
      <vt:lpstr>Friluftsliv </vt:lpstr>
      <vt:lpstr>Friluftsliv</vt:lpstr>
      <vt:lpstr>Samfundsengagement (Spejderhjælpen og affaldsindsamling)</vt:lpstr>
      <vt:lpstr>Patruljer (sammen kan vi mere)</vt:lpstr>
      <vt:lpstr>Patruljer (sammen kan vi mere)</vt:lpstr>
      <vt:lpstr>Medbestemmelse</vt:lpstr>
      <vt:lpstr>Personlige udfordringer</vt:lpstr>
      <vt:lpstr>Learning by doing</vt:lpstr>
      <vt:lpstr>Learning by doing</vt:lpstr>
      <vt:lpstr>Tak for mange gode oplevelser i 2020</vt:lpstr>
      <vt:lpstr>Husk i 2021- sæt allerede x i kalenderen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Rødovrespejderne 2019</dc:title>
  <dc:creator>Anne Lauritsen Pipper</dc:creator>
  <cp:lastModifiedBy>Anne Lauritsen Pipper</cp:lastModifiedBy>
  <cp:revision>1</cp:revision>
  <dcterms:created xsi:type="dcterms:W3CDTF">2019-10-20T18:47:32Z</dcterms:created>
  <dcterms:modified xsi:type="dcterms:W3CDTF">2020-12-04T07:37:44Z</dcterms:modified>
</cp:coreProperties>
</file>