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794500" cy="9906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962B4-9E3F-4BCB-B36F-2FC6D8CB3F69}" v="1" dt="2022-02-08T07:16:28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4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Lauritsen Pipper" userId="3dc42bc2-0040-4c19-8c8a-b59008007dd9" providerId="ADAL" clId="{01E962B4-9E3F-4BCB-B36F-2FC6D8CB3F69}"/>
    <pc:docChg chg="modSld">
      <pc:chgData name="Anne Lauritsen Pipper" userId="3dc42bc2-0040-4c19-8c8a-b59008007dd9" providerId="ADAL" clId="{01E962B4-9E3F-4BCB-B36F-2FC6D8CB3F69}" dt="2022-02-08T07:18:05.267" v="9" actId="20577"/>
      <pc:docMkLst>
        <pc:docMk/>
      </pc:docMkLst>
      <pc:sldChg chg="modSp mod">
        <pc:chgData name="Anne Lauritsen Pipper" userId="3dc42bc2-0040-4c19-8c8a-b59008007dd9" providerId="ADAL" clId="{01E962B4-9E3F-4BCB-B36F-2FC6D8CB3F69}" dt="2022-02-08T07:18:05.267" v="9" actId="20577"/>
        <pc:sldMkLst>
          <pc:docMk/>
          <pc:sldMk cId="970175745" sldId="256"/>
        </pc:sldMkLst>
        <pc:spChg chg="mod">
          <ac:chgData name="Anne Lauritsen Pipper" userId="3dc42bc2-0040-4c19-8c8a-b59008007dd9" providerId="ADAL" clId="{01E962B4-9E3F-4BCB-B36F-2FC6D8CB3F69}" dt="2022-02-03T08:49:15.098" v="4" actId="20577"/>
          <ac:spMkLst>
            <pc:docMk/>
            <pc:sldMk cId="970175745" sldId="256"/>
            <ac:spMk id="6" creationId="{00000000-0000-0000-0000-000000000000}"/>
          </ac:spMkLst>
        </pc:spChg>
        <pc:spChg chg="mod">
          <ac:chgData name="Anne Lauritsen Pipper" userId="3dc42bc2-0040-4c19-8c8a-b59008007dd9" providerId="ADAL" clId="{01E962B4-9E3F-4BCB-B36F-2FC6D8CB3F69}" dt="2022-02-08T07:18:05.267" v="9" actId="20577"/>
          <ac:spMkLst>
            <pc:docMk/>
            <pc:sldMk cId="970175745" sldId="256"/>
            <ac:spMk id="10" creationId="{00000000-0000-0000-0000-000000000000}"/>
          </ac:spMkLst>
        </pc:spChg>
        <pc:picChg chg="mod">
          <ac:chgData name="Anne Lauritsen Pipper" userId="3dc42bc2-0040-4c19-8c8a-b59008007dd9" providerId="ADAL" clId="{01E962B4-9E3F-4BCB-B36F-2FC6D8CB3F69}" dt="2022-02-08T07:16:28.517" v="6" actId="1076"/>
          <ac:picMkLst>
            <pc:docMk/>
            <pc:sldMk cId="970175745" sldId="256"/>
            <ac:picMk id="102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166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647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949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030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14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022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519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925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678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640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676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770F7-B5C1-4E60-BFBA-2160BBE72FCD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898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&#248;dovrespejderne.d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70372" y="234474"/>
            <a:ext cx="6147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8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Fastelavnsfest</a:t>
            </a:r>
            <a:endParaRPr lang="da-DK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58109" y="896193"/>
            <a:ext cx="6239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        </a:t>
            </a:r>
            <a:r>
              <a:rPr lang="da-DK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og det årlige grupperådsmøde</a:t>
            </a:r>
            <a:endParaRPr lang="da-DK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09917" y="1926132"/>
            <a:ext cx="6135847" cy="1384995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da-DK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Tag hele familien med og kom til fastelavnsfest</a:t>
            </a:r>
          </a:p>
          <a:p>
            <a:pPr algn="ctr"/>
            <a:r>
              <a:rPr lang="da-DK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Søndag d. 6. marts 2022 kl. 10.00 – 13.00</a:t>
            </a:r>
            <a:endParaRPr lang="da-DK" sz="2400" b="1" dirty="0">
              <a:cs typeface="Calibri"/>
            </a:endParaRPr>
          </a:p>
          <a:p>
            <a:pPr algn="ctr"/>
            <a:r>
              <a:rPr lang="da-DK" b="1" dirty="0">
                <a:ln w="9525">
                  <a:solidFill>
                    <a:schemeClr val="bg1"/>
                  </a:solidFill>
                  <a:prstDash val="solid"/>
                </a:ln>
              </a:rPr>
              <a:t>Ved Fort Vest, Ved Voldgraven 59A</a:t>
            </a:r>
          </a:p>
          <a:p>
            <a:pPr algn="ctr"/>
            <a:r>
              <a:rPr lang="da-DK" b="1" cap="none" spc="0" dirty="0">
                <a:ln w="9525">
                  <a:solidFill>
                    <a:schemeClr val="bg1"/>
                  </a:solidFill>
                  <a:prstDash val="solid"/>
                </a:ln>
              </a:rPr>
              <a:t>Pris: 25 </a:t>
            </a:r>
            <a:r>
              <a:rPr lang="da-DK" b="1" cap="none" spc="0" dirty="0" err="1">
                <a:ln w="9525">
                  <a:solidFill>
                    <a:schemeClr val="bg1"/>
                  </a:solidFill>
                  <a:prstDash val="solid"/>
                </a:ln>
              </a:rPr>
              <a:t>kr</a:t>
            </a:r>
            <a:r>
              <a:rPr lang="da-DK" b="1" cap="none" spc="0" dirty="0">
                <a:ln w="9525">
                  <a:solidFill>
                    <a:schemeClr val="bg1"/>
                  </a:solidFill>
                  <a:prstDash val="solid"/>
                </a:ln>
              </a:rPr>
              <a:t> pr barn, voksne er gratis.</a:t>
            </a:r>
          </a:p>
        </p:txBody>
      </p:sp>
      <p:sp>
        <p:nvSpPr>
          <p:cNvPr id="7" name="Rektangel 6"/>
          <p:cNvSpPr/>
          <p:nvPr/>
        </p:nvSpPr>
        <p:spPr>
          <a:xfrm>
            <a:off x="130242" y="8798004"/>
            <a:ext cx="662752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Rødovrespejderne</a:t>
            </a:r>
            <a:endParaRPr lang="da-DK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565094" y="3417736"/>
            <a:ext cx="58806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/>
              <a:t>Kl. 10.00	Fastelavnsfest med tøndeslagning. Kom udklædt.</a:t>
            </a:r>
          </a:p>
          <a:p>
            <a:r>
              <a:rPr lang="da-DK" sz="1600" dirty="0"/>
              <a:t>                    Tønder til forskellige aldersgrupper. I år også for voksne!! 	</a:t>
            </a:r>
          </a:p>
          <a:p>
            <a:r>
              <a:rPr lang="da-DK" sz="1600" dirty="0"/>
              <a:t>Kl. 11.00    Fastelavnsboller og juice til alle</a:t>
            </a:r>
          </a:p>
          <a:p>
            <a:endParaRPr lang="da-DK" sz="1600" dirty="0"/>
          </a:p>
          <a:p>
            <a:r>
              <a:rPr lang="da-DK" sz="1600" dirty="0"/>
              <a:t>Kl.11.30     Mens børnene leger, sætter forældre og ledere  </a:t>
            </a:r>
          </a:p>
          <a:p>
            <a:r>
              <a:rPr lang="da-DK" sz="1600" dirty="0"/>
              <a:t>                   sig sammen og klarer det årlige grupperådsmøde.</a:t>
            </a:r>
          </a:p>
          <a:p>
            <a:r>
              <a:rPr lang="da-DK" sz="1600" dirty="0"/>
              <a:t>                   En snak om gruppens nutid og fremtid, </a:t>
            </a:r>
          </a:p>
          <a:p>
            <a:r>
              <a:rPr lang="da-DK" sz="1600" dirty="0"/>
              <a:t>                   hvad skal vi bruge energien på, gode ideer til gruppens</a:t>
            </a:r>
          </a:p>
          <a:p>
            <a:r>
              <a:rPr lang="da-DK" sz="1600" dirty="0"/>
              <a:t>                   videre udvikling, de fysiske rammer i hytten mv.</a:t>
            </a:r>
          </a:p>
          <a:p>
            <a:r>
              <a:rPr lang="da-DK" sz="1600" dirty="0"/>
              <a:t>                   Dagsorden for mødet kan ses på hjemmesiden.</a:t>
            </a:r>
          </a:p>
          <a:p>
            <a:r>
              <a:rPr lang="da-DK" sz="1600" dirty="0"/>
              <a:t>                 </a:t>
            </a:r>
          </a:p>
          <a:p>
            <a:r>
              <a:rPr lang="da-DK" sz="1600" dirty="0"/>
              <a:t>Kl. 13.00   Fastelavnsfesten slutter</a:t>
            </a:r>
          </a:p>
          <a:p>
            <a:r>
              <a:rPr lang="da-DK" sz="1600" dirty="0"/>
              <a:t>                   </a:t>
            </a:r>
          </a:p>
          <a:p>
            <a:endParaRPr lang="da-DK" sz="1600" dirty="0"/>
          </a:p>
          <a:p>
            <a:endParaRPr lang="da-DK" sz="1600" dirty="0"/>
          </a:p>
          <a:p>
            <a:endParaRPr lang="da-DK" sz="1600" dirty="0"/>
          </a:p>
          <a:p>
            <a:endParaRPr lang="da-DK" sz="1600" dirty="0"/>
          </a:p>
          <a:p>
            <a:pPr algn="ctr"/>
            <a:endParaRPr lang="da-DK" sz="1600" dirty="0"/>
          </a:p>
          <a:p>
            <a:pPr algn="ctr"/>
            <a:r>
              <a:rPr lang="da-DK" sz="1600" dirty="0"/>
              <a:t>Tilmelding er nødvendig på </a:t>
            </a:r>
            <a:r>
              <a:rPr lang="da-DK" sz="1600" dirty="0">
                <a:hlinkClick r:id="rId2"/>
              </a:rPr>
              <a:t>www.rødovrespejderne.dk</a:t>
            </a:r>
            <a:r>
              <a:rPr lang="da-DK" sz="1600" dirty="0"/>
              <a:t> senest d.  2. marts</a:t>
            </a:r>
          </a:p>
        </p:txBody>
      </p:sp>
      <p:pic>
        <p:nvPicPr>
          <p:cNvPr id="11" name="Picture 2" descr="https://encrypted-tbn1.gstatic.com/images?q=tbn:ANd9GcQ9FPjrQg4fC66ZiPwIMujDUfWWEqJvS_bezW4mjaJ4zVDQUUM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546" y="12321785"/>
            <a:ext cx="6101879" cy="90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tenlanderne.dk/images/Fastelavn/fastelavn_2002_1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449" y="6313595"/>
            <a:ext cx="3262183" cy="146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17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97B2C14506F44198B3F7EBFF05DACE" ma:contentTypeVersion="11" ma:contentTypeDescription="Create a new document." ma:contentTypeScope="" ma:versionID="1c1ee50eaa2ee5246aa68acfd0480f2a">
  <xsd:schema xmlns:xsd="http://www.w3.org/2001/XMLSchema" xmlns:xs="http://www.w3.org/2001/XMLSchema" xmlns:p="http://schemas.microsoft.com/office/2006/metadata/properties" xmlns:ns3="ba5d733b-a3d7-4a3f-bcfd-aa1c9d6a63f8" xmlns:ns4="d1f09502-d716-4d3d-a81a-cafc2d825f04" targetNamespace="http://schemas.microsoft.com/office/2006/metadata/properties" ma:root="true" ma:fieldsID="930d4edcdd0c30b7121463e72e59117b" ns3:_="" ns4:_="">
    <xsd:import namespace="ba5d733b-a3d7-4a3f-bcfd-aa1c9d6a63f8"/>
    <xsd:import namespace="d1f09502-d716-4d3d-a81a-cafc2d825f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5d733b-a3d7-4a3f-bcfd-aa1c9d6a63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09502-d716-4d3d-a81a-cafc2d825f0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8EE5D9-4EB7-4BF0-8B0D-5CF4F42D82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5d733b-a3d7-4a3f-bcfd-aa1c9d6a63f8"/>
    <ds:schemaRef ds:uri="d1f09502-d716-4d3d-a81a-cafc2d825f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2247A4-9362-4A9C-A81E-0729A7491D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1E50E2-1E9F-47A4-AE58-82994973ED1D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d1f09502-d716-4d3d-a81a-cafc2d825f04"/>
    <ds:schemaRef ds:uri="ba5d733b-a3d7-4a3f-bcfd-aa1c9d6a63f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160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Gunver Sommer</dc:creator>
  <cp:lastModifiedBy>Anne Lauritsen Pipper</cp:lastModifiedBy>
  <cp:revision>9</cp:revision>
  <cp:lastPrinted>2019-01-04T12:06:44Z</cp:lastPrinted>
  <dcterms:created xsi:type="dcterms:W3CDTF">2014-01-18T07:41:59Z</dcterms:created>
  <dcterms:modified xsi:type="dcterms:W3CDTF">2022-02-08T07:18:10Z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0x010100C697B2C14506F44198B3F7EBFF05DACE</vt:lpwstr>
  </property>
</Properties>
</file>