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89750" cy="1002188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CCB6D-4C06-43B8-B117-79077C7BC420}" v="68" dt="2022-10-07T10:36:37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Pipper" userId="LVLbnSbxvhce0biV9PdlldWxiHnGItu/0I7Rt4135qI=" providerId="None" clId="Web-{279CCB6D-4C06-43B8-B117-79077C7BC420}"/>
    <pc:docChg chg="modSld">
      <pc:chgData name="Anne Pipper" userId="LVLbnSbxvhce0biV9PdlldWxiHnGItu/0I7Rt4135qI=" providerId="None" clId="Web-{279CCB6D-4C06-43B8-B117-79077C7BC420}" dt="2022-10-07T10:36:41.656" v="70" actId="1076"/>
      <pc:docMkLst>
        <pc:docMk/>
      </pc:docMkLst>
      <pc:sldChg chg="addSp delSp modSp">
        <pc:chgData name="Anne Pipper" userId="LVLbnSbxvhce0biV9PdlldWxiHnGItu/0I7Rt4135qI=" providerId="None" clId="Web-{279CCB6D-4C06-43B8-B117-79077C7BC420}" dt="2022-10-07T10:36:41.656" v="70" actId="1076"/>
        <pc:sldMkLst>
          <pc:docMk/>
          <pc:sldMk cId="105769667" sldId="256"/>
        </pc:sldMkLst>
        <pc:spChg chg="add del">
          <ac:chgData name="Anne Pipper" userId="LVLbnSbxvhce0biV9PdlldWxiHnGItu/0I7Rt4135qI=" providerId="None" clId="Web-{279CCB6D-4C06-43B8-B117-79077C7BC420}" dt="2022-10-07T10:33:33.720" v="1"/>
          <ac:spMkLst>
            <pc:docMk/>
            <pc:sldMk cId="105769667" sldId="256"/>
            <ac:spMk id="87" creationId="{3DEFD2DC-318E-5F20-9ED2-E6E0C0F95EC7}"/>
          </ac:spMkLst>
        </pc:spChg>
        <pc:spChg chg="add mod">
          <ac:chgData name="Anne Pipper" userId="LVLbnSbxvhce0biV9PdlldWxiHnGItu/0I7Rt4135qI=" providerId="None" clId="Web-{279CCB6D-4C06-43B8-B117-79077C7BC420}" dt="2022-10-07T10:34:42.766" v="24" actId="20577"/>
          <ac:spMkLst>
            <pc:docMk/>
            <pc:sldMk cId="105769667" sldId="256"/>
            <ac:spMk id="88" creationId="{11531325-6B6E-B111-DEBD-EEBBA9493928}"/>
          </ac:spMkLst>
        </pc:spChg>
        <pc:spChg chg="add mod">
          <ac:chgData name="Anne Pipper" userId="LVLbnSbxvhce0biV9PdlldWxiHnGItu/0I7Rt4135qI=" providerId="None" clId="Web-{279CCB6D-4C06-43B8-B117-79077C7BC420}" dt="2022-10-07T10:35:37.266" v="49" actId="20577"/>
          <ac:spMkLst>
            <pc:docMk/>
            <pc:sldMk cId="105769667" sldId="256"/>
            <ac:spMk id="89" creationId="{850F0946-84FE-3ED1-5D20-3EC444CEAC53}"/>
          </ac:spMkLst>
        </pc:spChg>
        <pc:spChg chg="add mod">
          <ac:chgData name="Anne Pipper" userId="LVLbnSbxvhce0biV9PdlldWxiHnGItu/0I7Rt4135qI=" providerId="None" clId="Web-{279CCB6D-4C06-43B8-B117-79077C7BC420}" dt="2022-10-07T10:36:37.218" v="67" actId="20577"/>
          <ac:spMkLst>
            <pc:docMk/>
            <pc:sldMk cId="105769667" sldId="256"/>
            <ac:spMk id="90" creationId="{02C56A73-68CF-51D3-5306-5FAD71D23922}"/>
          </ac:spMkLst>
        </pc:spChg>
        <pc:graphicFrameChg chg="mod">
          <ac:chgData name="Anne Pipper" userId="LVLbnSbxvhce0biV9PdlldWxiHnGItu/0I7Rt4135qI=" providerId="None" clId="Web-{279CCB6D-4C06-43B8-B117-79077C7BC420}" dt="2022-10-07T10:36:41.656" v="70" actId="1076"/>
          <ac:graphicFrameMkLst>
            <pc:docMk/>
            <pc:sldMk cId="105769667" sldId="256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A68DD-89A5-49EB-B75D-E0318D2154C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8C824F1B-0400-4726-A5F4-FF2AEA6803BD}">
      <dgm:prSet phldrT="[Tekst]"/>
      <dgm:spPr/>
      <dgm:t>
        <a:bodyPr/>
        <a:lstStyle/>
        <a:p>
          <a:r>
            <a:rPr lang="da-DK" dirty="0"/>
            <a:t>Januar</a:t>
          </a:r>
        </a:p>
      </dgm:t>
    </dgm:pt>
    <dgm:pt modelId="{2D5F59BD-2F2A-4B6A-9DB8-C0C83CA50CC5}" type="parTrans" cxnId="{75211171-0A04-4820-A941-8A3DC3AF3964}">
      <dgm:prSet/>
      <dgm:spPr/>
      <dgm:t>
        <a:bodyPr/>
        <a:lstStyle/>
        <a:p>
          <a:endParaRPr lang="da-DK"/>
        </a:p>
      </dgm:t>
    </dgm:pt>
    <dgm:pt modelId="{D3BE9BAF-1543-4FB4-9F92-F884360BF511}" type="sibTrans" cxnId="{75211171-0A04-4820-A941-8A3DC3AF3964}">
      <dgm:prSet/>
      <dgm:spPr/>
      <dgm:t>
        <a:bodyPr/>
        <a:lstStyle/>
        <a:p>
          <a:endParaRPr lang="da-DK"/>
        </a:p>
      </dgm:t>
    </dgm:pt>
    <dgm:pt modelId="{F98389ED-B3A5-41B5-8A29-07347A14846C}">
      <dgm:prSet phldrT="[Tekst]"/>
      <dgm:spPr/>
      <dgm:t>
        <a:bodyPr/>
        <a:lstStyle/>
        <a:p>
          <a:r>
            <a:rPr lang="da-DK" dirty="0"/>
            <a:t>Februar</a:t>
          </a:r>
        </a:p>
      </dgm:t>
    </dgm:pt>
    <dgm:pt modelId="{4C84EFD4-67AB-488A-BC57-9A223951E1C5}" type="parTrans" cxnId="{CB6ED28C-68AF-49D6-BE31-56E6555757D0}">
      <dgm:prSet/>
      <dgm:spPr/>
      <dgm:t>
        <a:bodyPr/>
        <a:lstStyle/>
        <a:p>
          <a:endParaRPr lang="da-DK"/>
        </a:p>
      </dgm:t>
    </dgm:pt>
    <dgm:pt modelId="{7D4D68FE-3195-4D14-BAF9-BCC7FE796761}" type="sibTrans" cxnId="{CB6ED28C-68AF-49D6-BE31-56E6555757D0}">
      <dgm:prSet/>
      <dgm:spPr/>
      <dgm:t>
        <a:bodyPr/>
        <a:lstStyle/>
        <a:p>
          <a:endParaRPr lang="da-DK"/>
        </a:p>
      </dgm:t>
    </dgm:pt>
    <dgm:pt modelId="{151DB7F6-AEB4-4E2F-B224-09EAB5C8BBA5}">
      <dgm:prSet phldrT="[Tekst]"/>
      <dgm:spPr/>
      <dgm:t>
        <a:bodyPr/>
        <a:lstStyle/>
        <a:p>
          <a:r>
            <a:rPr lang="da-DK" dirty="0"/>
            <a:t>Marts</a:t>
          </a:r>
        </a:p>
      </dgm:t>
    </dgm:pt>
    <dgm:pt modelId="{7A7FC0F9-28B0-4516-8BB1-E0AF475C3E19}" type="parTrans" cxnId="{4CF1713C-A057-4A03-B468-95190E5C8728}">
      <dgm:prSet/>
      <dgm:spPr/>
      <dgm:t>
        <a:bodyPr/>
        <a:lstStyle/>
        <a:p>
          <a:endParaRPr lang="da-DK"/>
        </a:p>
      </dgm:t>
    </dgm:pt>
    <dgm:pt modelId="{E70E5E23-D995-4727-B944-D2CD3711B7DF}" type="sibTrans" cxnId="{4CF1713C-A057-4A03-B468-95190E5C8728}">
      <dgm:prSet/>
      <dgm:spPr/>
      <dgm:t>
        <a:bodyPr/>
        <a:lstStyle/>
        <a:p>
          <a:endParaRPr lang="da-DK"/>
        </a:p>
      </dgm:t>
    </dgm:pt>
    <dgm:pt modelId="{B4B8C33D-B9F7-42D9-A4E3-A469CCCC0DC6}">
      <dgm:prSet phldrT="[Tekst]"/>
      <dgm:spPr/>
      <dgm:t>
        <a:bodyPr/>
        <a:lstStyle/>
        <a:p>
          <a:r>
            <a:rPr lang="da-DK" dirty="0"/>
            <a:t>April</a:t>
          </a:r>
        </a:p>
      </dgm:t>
    </dgm:pt>
    <dgm:pt modelId="{3F5C1CCA-AB97-44FC-A772-3CAF55205027}" type="parTrans" cxnId="{10227E3B-4DCD-4B6D-9F1F-8CC177E511DC}">
      <dgm:prSet/>
      <dgm:spPr/>
      <dgm:t>
        <a:bodyPr/>
        <a:lstStyle/>
        <a:p>
          <a:endParaRPr lang="da-DK"/>
        </a:p>
      </dgm:t>
    </dgm:pt>
    <dgm:pt modelId="{CF8D1380-C829-4AA8-9852-7AFDFD26C26F}" type="sibTrans" cxnId="{10227E3B-4DCD-4B6D-9F1F-8CC177E511DC}">
      <dgm:prSet/>
      <dgm:spPr/>
      <dgm:t>
        <a:bodyPr/>
        <a:lstStyle/>
        <a:p>
          <a:endParaRPr lang="da-DK"/>
        </a:p>
      </dgm:t>
    </dgm:pt>
    <dgm:pt modelId="{C6F171A4-C788-4081-AA6B-505D5729C314}">
      <dgm:prSet phldrT="[Tekst]"/>
      <dgm:spPr/>
      <dgm:t>
        <a:bodyPr/>
        <a:lstStyle/>
        <a:p>
          <a:r>
            <a:rPr lang="da-DK" dirty="0"/>
            <a:t>Maj</a:t>
          </a:r>
        </a:p>
      </dgm:t>
    </dgm:pt>
    <dgm:pt modelId="{06E3ADFB-8273-47E8-A9FA-FB7E10F145AA}" type="parTrans" cxnId="{9902C405-BD8E-4D42-894D-F784599FC8BE}">
      <dgm:prSet/>
      <dgm:spPr/>
      <dgm:t>
        <a:bodyPr/>
        <a:lstStyle/>
        <a:p>
          <a:endParaRPr lang="da-DK"/>
        </a:p>
      </dgm:t>
    </dgm:pt>
    <dgm:pt modelId="{373A99DE-E53F-4C30-9980-364846B2C04C}" type="sibTrans" cxnId="{9902C405-BD8E-4D42-894D-F784599FC8BE}">
      <dgm:prSet/>
      <dgm:spPr/>
      <dgm:t>
        <a:bodyPr/>
        <a:lstStyle/>
        <a:p>
          <a:endParaRPr lang="da-DK"/>
        </a:p>
      </dgm:t>
    </dgm:pt>
    <dgm:pt modelId="{25A81A89-F13D-4CCC-8BC4-49DC2453E1FC}">
      <dgm:prSet phldrT="[Tekst]"/>
      <dgm:spPr/>
      <dgm:t>
        <a:bodyPr/>
        <a:lstStyle/>
        <a:p>
          <a:r>
            <a:rPr lang="da-DK" dirty="0"/>
            <a:t>Juni</a:t>
          </a:r>
        </a:p>
      </dgm:t>
    </dgm:pt>
    <dgm:pt modelId="{ADAB4CCD-39F2-4433-825B-75DAFF94880D}" type="parTrans" cxnId="{61B4A4AF-0D4D-42A0-8269-BEEC410705BB}">
      <dgm:prSet/>
      <dgm:spPr/>
      <dgm:t>
        <a:bodyPr/>
        <a:lstStyle/>
        <a:p>
          <a:endParaRPr lang="da-DK"/>
        </a:p>
      </dgm:t>
    </dgm:pt>
    <dgm:pt modelId="{02E09E52-1E25-4E5C-AB33-A6C63599EA69}" type="sibTrans" cxnId="{61B4A4AF-0D4D-42A0-8269-BEEC410705BB}">
      <dgm:prSet/>
      <dgm:spPr/>
      <dgm:t>
        <a:bodyPr/>
        <a:lstStyle/>
        <a:p>
          <a:endParaRPr lang="da-DK"/>
        </a:p>
      </dgm:t>
    </dgm:pt>
    <dgm:pt modelId="{487B1F3C-0B73-4E84-8F2A-66485DA42963}">
      <dgm:prSet phldrT="[Tekst]"/>
      <dgm:spPr/>
      <dgm:t>
        <a:bodyPr/>
        <a:lstStyle/>
        <a:p>
          <a:r>
            <a:rPr lang="da-DK" dirty="0"/>
            <a:t>Juli</a:t>
          </a:r>
        </a:p>
      </dgm:t>
    </dgm:pt>
    <dgm:pt modelId="{C9AD8E16-85F6-47A0-A7D6-B2CF5B272304}" type="parTrans" cxnId="{C6321249-421B-4D6B-BE69-0DA54008B2C6}">
      <dgm:prSet/>
      <dgm:spPr/>
      <dgm:t>
        <a:bodyPr/>
        <a:lstStyle/>
        <a:p>
          <a:endParaRPr lang="da-DK"/>
        </a:p>
      </dgm:t>
    </dgm:pt>
    <dgm:pt modelId="{EDCF552C-5786-4902-B086-6CA42AAF1078}" type="sibTrans" cxnId="{C6321249-421B-4D6B-BE69-0DA54008B2C6}">
      <dgm:prSet/>
      <dgm:spPr/>
      <dgm:t>
        <a:bodyPr/>
        <a:lstStyle/>
        <a:p>
          <a:endParaRPr lang="da-DK"/>
        </a:p>
      </dgm:t>
    </dgm:pt>
    <dgm:pt modelId="{037E16AE-B08E-4A8E-8953-F5E2A15687D6}">
      <dgm:prSet phldrT="[Tekst]"/>
      <dgm:spPr/>
      <dgm:t>
        <a:bodyPr/>
        <a:lstStyle/>
        <a:p>
          <a:r>
            <a:rPr lang="da-DK" dirty="0"/>
            <a:t>August</a:t>
          </a:r>
        </a:p>
      </dgm:t>
    </dgm:pt>
    <dgm:pt modelId="{DB21ABB5-7C43-4C10-88A1-3418D9ACC7FC}" type="parTrans" cxnId="{D5786F2B-E58D-4392-9F57-D918810601D2}">
      <dgm:prSet/>
      <dgm:spPr/>
      <dgm:t>
        <a:bodyPr/>
        <a:lstStyle/>
        <a:p>
          <a:endParaRPr lang="da-DK"/>
        </a:p>
      </dgm:t>
    </dgm:pt>
    <dgm:pt modelId="{5641928A-655F-42E0-971A-F0AF43F36D96}" type="sibTrans" cxnId="{D5786F2B-E58D-4392-9F57-D918810601D2}">
      <dgm:prSet/>
      <dgm:spPr/>
      <dgm:t>
        <a:bodyPr/>
        <a:lstStyle/>
        <a:p>
          <a:endParaRPr lang="da-DK"/>
        </a:p>
      </dgm:t>
    </dgm:pt>
    <dgm:pt modelId="{F62BBBEF-8FC3-428F-80F8-7FA5C772903C}">
      <dgm:prSet phldrT="[Tekst]"/>
      <dgm:spPr/>
      <dgm:t>
        <a:bodyPr/>
        <a:lstStyle/>
        <a:p>
          <a:r>
            <a:rPr lang="da-DK" dirty="0"/>
            <a:t>September</a:t>
          </a:r>
        </a:p>
      </dgm:t>
    </dgm:pt>
    <dgm:pt modelId="{71AF61E1-4898-48E0-B62B-8A2CAB9A2036}" type="parTrans" cxnId="{5B84D397-B606-42D9-B508-0F4DADE0B6CA}">
      <dgm:prSet/>
      <dgm:spPr/>
      <dgm:t>
        <a:bodyPr/>
        <a:lstStyle/>
        <a:p>
          <a:endParaRPr lang="da-DK"/>
        </a:p>
      </dgm:t>
    </dgm:pt>
    <dgm:pt modelId="{24B7089F-C21B-4E47-A56A-12544A4FFB8C}" type="sibTrans" cxnId="{5B84D397-B606-42D9-B508-0F4DADE0B6CA}">
      <dgm:prSet/>
      <dgm:spPr/>
      <dgm:t>
        <a:bodyPr/>
        <a:lstStyle/>
        <a:p>
          <a:endParaRPr lang="da-DK"/>
        </a:p>
      </dgm:t>
    </dgm:pt>
    <dgm:pt modelId="{D6670835-3A10-4916-ADD2-EF70821B2FCD}">
      <dgm:prSet phldrT="[Tekst]"/>
      <dgm:spPr/>
      <dgm:t>
        <a:bodyPr/>
        <a:lstStyle/>
        <a:p>
          <a:r>
            <a:rPr lang="da-DK" dirty="0"/>
            <a:t>Oktober</a:t>
          </a:r>
        </a:p>
      </dgm:t>
    </dgm:pt>
    <dgm:pt modelId="{01517644-5A20-4347-A505-901E2280901A}" type="parTrans" cxnId="{E4E4545A-4B6B-4D3B-8D31-BD3A40B02326}">
      <dgm:prSet/>
      <dgm:spPr/>
      <dgm:t>
        <a:bodyPr/>
        <a:lstStyle/>
        <a:p>
          <a:endParaRPr lang="da-DK"/>
        </a:p>
      </dgm:t>
    </dgm:pt>
    <dgm:pt modelId="{29A40AC3-2C9F-4EF7-84C0-C76977A75051}" type="sibTrans" cxnId="{E4E4545A-4B6B-4D3B-8D31-BD3A40B02326}">
      <dgm:prSet/>
      <dgm:spPr/>
      <dgm:t>
        <a:bodyPr/>
        <a:lstStyle/>
        <a:p>
          <a:endParaRPr lang="da-DK"/>
        </a:p>
      </dgm:t>
    </dgm:pt>
    <dgm:pt modelId="{37E47C35-A2D5-4408-AFA0-D56AC14C7589}">
      <dgm:prSet phldrT="[Tekst]"/>
      <dgm:spPr/>
      <dgm:t>
        <a:bodyPr/>
        <a:lstStyle/>
        <a:p>
          <a:r>
            <a:rPr lang="da-DK" dirty="0"/>
            <a:t>November</a:t>
          </a:r>
        </a:p>
      </dgm:t>
    </dgm:pt>
    <dgm:pt modelId="{0C8F8B3F-F96E-4FA9-A9DD-B2BF144EA205}" type="parTrans" cxnId="{6E22AA3B-9305-4AC9-A451-1E9AE775ED0B}">
      <dgm:prSet/>
      <dgm:spPr/>
      <dgm:t>
        <a:bodyPr/>
        <a:lstStyle/>
        <a:p>
          <a:endParaRPr lang="da-DK"/>
        </a:p>
      </dgm:t>
    </dgm:pt>
    <dgm:pt modelId="{06C98C56-E679-433A-93D0-B17B986DCC59}" type="sibTrans" cxnId="{6E22AA3B-9305-4AC9-A451-1E9AE775ED0B}">
      <dgm:prSet/>
      <dgm:spPr/>
      <dgm:t>
        <a:bodyPr/>
        <a:lstStyle/>
        <a:p>
          <a:endParaRPr lang="da-DK"/>
        </a:p>
      </dgm:t>
    </dgm:pt>
    <dgm:pt modelId="{F4B87034-BF45-4EF9-9962-CA5BACC006A1}">
      <dgm:prSet phldrT="[Tekst]"/>
      <dgm:spPr/>
      <dgm:t>
        <a:bodyPr/>
        <a:lstStyle/>
        <a:p>
          <a:r>
            <a:rPr lang="da-DK" dirty="0"/>
            <a:t>December</a:t>
          </a:r>
        </a:p>
      </dgm:t>
    </dgm:pt>
    <dgm:pt modelId="{67781978-BEC7-4091-8C1E-924145F3B439}" type="parTrans" cxnId="{015EE23F-B293-4853-BC87-F35B0C6D0FF5}">
      <dgm:prSet/>
      <dgm:spPr/>
      <dgm:t>
        <a:bodyPr/>
        <a:lstStyle/>
        <a:p>
          <a:endParaRPr lang="da-DK"/>
        </a:p>
      </dgm:t>
    </dgm:pt>
    <dgm:pt modelId="{B9128018-B609-4FF7-A652-598076555499}" type="sibTrans" cxnId="{015EE23F-B293-4853-BC87-F35B0C6D0FF5}">
      <dgm:prSet/>
      <dgm:spPr/>
      <dgm:t>
        <a:bodyPr/>
        <a:lstStyle/>
        <a:p>
          <a:endParaRPr lang="da-DK"/>
        </a:p>
      </dgm:t>
    </dgm:pt>
    <dgm:pt modelId="{8CB920FD-4096-4CCA-BA48-AE0DC504EF4F}" type="pres">
      <dgm:prSet presAssocID="{064A68DD-89A5-49EB-B75D-E0318D2154C1}" presName="cycle" presStyleCnt="0">
        <dgm:presLayoutVars>
          <dgm:dir/>
          <dgm:resizeHandles val="exact"/>
        </dgm:presLayoutVars>
      </dgm:prSet>
      <dgm:spPr/>
    </dgm:pt>
    <dgm:pt modelId="{5645B1AD-4E4B-4CA0-8519-D754845ABFA5}" type="pres">
      <dgm:prSet presAssocID="{8C824F1B-0400-4726-A5F4-FF2AEA6803BD}" presName="node" presStyleLbl="node1" presStyleIdx="0" presStyleCnt="12">
        <dgm:presLayoutVars>
          <dgm:bulletEnabled val="1"/>
        </dgm:presLayoutVars>
      </dgm:prSet>
      <dgm:spPr/>
    </dgm:pt>
    <dgm:pt modelId="{3A332F85-B128-48BC-892A-365FC5957AFB}" type="pres">
      <dgm:prSet presAssocID="{8C824F1B-0400-4726-A5F4-FF2AEA6803BD}" presName="spNode" presStyleCnt="0"/>
      <dgm:spPr/>
    </dgm:pt>
    <dgm:pt modelId="{89714FFF-199B-4C24-A233-23009CD6CDC1}" type="pres">
      <dgm:prSet presAssocID="{D3BE9BAF-1543-4FB4-9F92-F884360BF511}" presName="sibTrans" presStyleLbl="sibTrans1D1" presStyleIdx="0" presStyleCnt="12"/>
      <dgm:spPr/>
    </dgm:pt>
    <dgm:pt modelId="{F8E035AE-4C94-45C8-8264-A1DCE30A4221}" type="pres">
      <dgm:prSet presAssocID="{F98389ED-B3A5-41B5-8A29-07347A14846C}" presName="node" presStyleLbl="node1" presStyleIdx="1" presStyleCnt="12">
        <dgm:presLayoutVars>
          <dgm:bulletEnabled val="1"/>
        </dgm:presLayoutVars>
      </dgm:prSet>
      <dgm:spPr/>
    </dgm:pt>
    <dgm:pt modelId="{1F9897F7-7F6F-47A5-8CD6-D5F287D0644A}" type="pres">
      <dgm:prSet presAssocID="{F98389ED-B3A5-41B5-8A29-07347A14846C}" presName="spNode" presStyleCnt="0"/>
      <dgm:spPr/>
    </dgm:pt>
    <dgm:pt modelId="{C373987A-E2D1-488D-ACE3-318D1F1B42E6}" type="pres">
      <dgm:prSet presAssocID="{7D4D68FE-3195-4D14-BAF9-BCC7FE796761}" presName="sibTrans" presStyleLbl="sibTrans1D1" presStyleIdx="1" presStyleCnt="12"/>
      <dgm:spPr/>
    </dgm:pt>
    <dgm:pt modelId="{D6719001-8369-4626-A7FF-3945D9E1D5EC}" type="pres">
      <dgm:prSet presAssocID="{151DB7F6-AEB4-4E2F-B224-09EAB5C8BBA5}" presName="node" presStyleLbl="node1" presStyleIdx="2" presStyleCnt="12">
        <dgm:presLayoutVars>
          <dgm:bulletEnabled val="1"/>
        </dgm:presLayoutVars>
      </dgm:prSet>
      <dgm:spPr/>
    </dgm:pt>
    <dgm:pt modelId="{62934F37-BF50-4BC3-B095-377B2AD6AE59}" type="pres">
      <dgm:prSet presAssocID="{151DB7F6-AEB4-4E2F-B224-09EAB5C8BBA5}" presName="spNode" presStyleCnt="0"/>
      <dgm:spPr/>
    </dgm:pt>
    <dgm:pt modelId="{145E59DC-03AC-4F1E-8659-1B8130CAF44A}" type="pres">
      <dgm:prSet presAssocID="{E70E5E23-D995-4727-B944-D2CD3711B7DF}" presName="sibTrans" presStyleLbl="sibTrans1D1" presStyleIdx="2" presStyleCnt="12"/>
      <dgm:spPr/>
    </dgm:pt>
    <dgm:pt modelId="{FEB7F895-77F2-47D7-823F-AE90C8FB2B79}" type="pres">
      <dgm:prSet presAssocID="{B4B8C33D-B9F7-42D9-A4E3-A469CCCC0DC6}" presName="node" presStyleLbl="node1" presStyleIdx="3" presStyleCnt="12">
        <dgm:presLayoutVars>
          <dgm:bulletEnabled val="1"/>
        </dgm:presLayoutVars>
      </dgm:prSet>
      <dgm:spPr/>
    </dgm:pt>
    <dgm:pt modelId="{AE9D2878-AAB0-4A37-9725-6B14A920FBE7}" type="pres">
      <dgm:prSet presAssocID="{B4B8C33D-B9F7-42D9-A4E3-A469CCCC0DC6}" presName="spNode" presStyleCnt="0"/>
      <dgm:spPr/>
    </dgm:pt>
    <dgm:pt modelId="{D6FC3426-335F-41F0-9ABD-34677C28FE14}" type="pres">
      <dgm:prSet presAssocID="{CF8D1380-C829-4AA8-9852-7AFDFD26C26F}" presName="sibTrans" presStyleLbl="sibTrans1D1" presStyleIdx="3" presStyleCnt="12"/>
      <dgm:spPr/>
    </dgm:pt>
    <dgm:pt modelId="{CCE1B4C9-3B01-47B3-B6C6-60BE103407B8}" type="pres">
      <dgm:prSet presAssocID="{C6F171A4-C788-4081-AA6B-505D5729C314}" presName="node" presStyleLbl="node1" presStyleIdx="4" presStyleCnt="12">
        <dgm:presLayoutVars>
          <dgm:bulletEnabled val="1"/>
        </dgm:presLayoutVars>
      </dgm:prSet>
      <dgm:spPr/>
    </dgm:pt>
    <dgm:pt modelId="{D79424DB-52C9-4039-923C-764CB8C091A1}" type="pres">
      <dgm:prSet presAssocID="{C6F171A4-C788-4081-AA6B-505D5729C314}" presName="spNode" presStyleCnt="0"/>
      <dgm:spPr/>
    </dgm:pt>
    <dgm:pt modelId="{015477C1-3F4C-46AD-993F-7ECCB90019C7}" type="pres">
      <dgm:prSet presAssocID="{373A99DE-E53F-4C30-9980-364846B2C04C}" presName="sibTrans" presStyleLbl="sibTrans1D1" presStyleIdx="4" presStyleCnt="12"/>
      <dgm:spPr/>
    </dgm:pt>
    <dgm:pt modelId="{8E8E72A0-473A-43F6-B2F0-4B4B8D05DCBE}" type="pres">
      <dgm:prSet presAssocID="{25A81A89-F13D-4CCC-8BC4-49DC2453E1FC}" presName="node" presStyleLbl="node1" presStyleIdx="5" presStyleCnt="12">
        <dgm:presLayoutVars>
          <dgm:bulletEnabled val="1"/>
        </dgm:presLayoutVars>
      </dgm:prSet>
      <dgm:spPr/>
    </dgm:pt>
    <dgm:pt modelId="{DA213EC3-58A1-4711-BAF6-0E8091DE939B}" type="pres">
      <dgm:prSet presAssocID="{25A81A89-F13D-4CCC-8BC4-49DC2453E1FC}" presName="spNode" presStyleCnt="0"/>
      <dgm:spPr/>
    </dgm:pt>
    <dgm:pt modelId="{E3572828-E79E-4691-ACAF-67F8F7779AFB}" type="pres">
      <dgm:prSet presAssocID="{02E09E52-1E25-4E5C-AB33-A6C63599EA69}" presName="sibTrans" presStyleLbl="sibTrans1D1" presStyleIdx="5" presStyleCnt="12"/>
      <dgm:spPr/>
    </dgm:pt>
    <dgm:pt modelId="{05F779C0-512D-40E2-895F-E92CEEBE7B55}" type="pres">
      <dgm:prSet presAssocID="{487B1F3C-0B73-4E84-8F2A-66485DA42963}" presName="node" presStyleLbl="node1" presStyleIdx="6" presStyleCnt="12">
        <dgm:presLayoutVars>
          <dgm:bulletEnabled val="1"/>
        </dgm:presLayoutVars>
      </dgm:prSet>
      <dgm:spPr/>
    </dgm:pt>
    <dgm:pt modelId="{7DC604AB-F1E5-4C3F-B8BE-A70DA8F9C2D6}" type="pres">
      <dgm:prSet presAssocID="{487B1F3C-0B73-4E84-8F2A-66485DA42963}" presName="spNode" presStyleCnt="0"/>
      <dgm:spPr/>
    </dgm:pt>
    <dgm:pt modelId="{68868F53-7949-446D-9CAE-0B0EE51249CB}" type="pres">
      <dgm:prSet presAssocID="{EDCF552C-5786-4902-B086-6CA42AAF1078}" presName="sibTrans" presStyleLbl="sibTrans1D1" presStyleIdx="6" presStyleCnt="12"/>
      <dgm:spPr/>
    </dgm:pt>
    <dgm:pt modelId="{86222C15-1D0E-493D-A7AB-2454B306B5CA}" type="pres">
      <dgm:prSet presAssocID="{037E16AE-B08E-4A8E-8953-F5E2A15687D6}" presName="node" presStyleLbl="node1" presStyleIdx="7" presStyleCnt="12">
        <dgm:presLayoutVars>
          <dgm:bulletEnabled val="1"/>
        </dgm:presLayoutVars>
      </dgm:prSet>
      <dgm:spPr/>
    </dgm:pt>
    <dgm:pt modelId="{DAE2808C-621D-4916-9AC2-57FB8E891F71}" type="pres">
      <dgm:prSet presAssocID="{037E16AE-B08E-4A8E-8953-F5E2A15687D6}" presName="spNode" presStyleCnt="0"/>
      <dgm:spPr/>
    </dgm:pt>
    <dgm:pt modelId="{94883EDE-B733-486F-A754-0C6700F841BA}" type="pres">
      <dgm:prSet presAssocID="{5641928A-655F-42E0-971A-F0AF43F36D96}" presName="sibTrans" presStyleLbl="sibTrans1D1" presStyleIdx="7" presStyleCnt="12"/>
      <dgm:spPr/>
    </dgm:pt>
    <dgm:pt modelId="{3BF98110-7059-4319-BD2E-26EA944C39C5}" type="pres">
      <dgm:prSet presAssocID="{F62BBBEF-8FC3-428F-80F8-7FA5C772903C}" presName="node" presStyleLbl="node1" presStyleIdx="8" presStyleCnt="12">
        <dgm:presLayoutVars>
          <dgm:bulletEnabled val="1"/>
        </dgm:presLayoutVars>
      </dgm:prSet>
      <dgm:spPr/>
    </dgm:pt>
    <dgm:pt modelId="{E3F6DA8D-64BF-4062-B012-8F0D8C86B5B6}" type="pres">
      <dgm:prSet presAssocID="{F62BBBEF-8FC3-428F-80F8-7FA5C772903C}" presName="spNode" presStyleCnt="0"/>
      <dgm:spPr/>
    </dgm:pt>
    <dgm:pt modelId="{D148E535-1C18-4A3F-8BE0-932B8A4246F0}" type="pres">
      <dgm:prSet presAssocID="{24B7089F-C21B-4E47-A56A-12544A4FFB8C}" presName="sibTrans" presStyleLbl="sibTrans1D1" presStyleIdx="8" presStyleCnt="12"/>
      <dgm:spPr/>
    </dgm:pt>
    <dgm:pt modelId="{C99612A6-4176-4298-B476-1DCDFC069DC2}" type="pres">
      <dgm:prSet presAssocID="{D6670835-3A10-4916-ADD2-EF70821B2FCD}" presName="node" presStyleLbl="node1" presStyleIdx="9" presStyleCnt="12">
        <dgm:presLayoutVars>
          <dgm:bulletEnabled val="1"/>
        </dgm:presLayoutVars>
      </dgm:prSet>
      <dgm:spPr/>
    </dgm:pt>
    <dgm:pt modelId="{A08CFDC9-AE47-4A6E-9B93-2EE1C33521CD}" type="pres">
      <dgm:prSet presAssocID="{D6670835-3A10-4916-ADD2-EF70821B2FCD}" presName="spNode" presStyleCnt="0"/>
      <dgm:spPr/>
    </dgm:pt>
    <dgm:pt modelId="{39CB5508-FEC2-433F-9D19-15C61F64E132}" type="pres">
      <dgm:prSet presAssocID="{29A40AC3-2C9F-4EF7-84C0-C76977A75051}" presName="sibTrans" presStyleLbl="sibTrans1D1" presStyleIdx="9" presStyleCnt="12"/>
      <dgm:spPr/>
    </dgm:pt>
    <dgm:pt modelId="{96915EB6-756C-4C04-A4D6-990549BBB1CC}" type="pres">
      <dgm:prSet presAssocID="{37E47C35-A2D5-4408-AFA0-D56AC14C7589}" presName="node" presStyleLbl="node1" presStyleIdx="10" presStyleCnt="12">
        <dgm:presLayoutVars>
          <dgm:bulletEnabled val="1"/>
        </dgm:presLayoutVars>
      </dgm:prSet>
      <dgm:spPr/>
    </dgm:pt>
    <dgm:pt modelId="{75BF9BCE-90D5-4823-A32F-DC32695658D8}" type="pres">
      <dgm:prSet presAssocID="{37E47C35-A2D5-4408-AFA0-D56AC14C7589}" presName="spNode" presStyleCnt="0"/>
      <dgm:spPr/>
    </dgm:pt>
    <dgm:pt modelId="{B9FFC9F4-CF8A-4763-B914-88B5D4FE9568}" type="pres">
      <dgm:prSet presAssocID="{06C98C56-E679-433A-93D0-B17B986DCC59}" presName="sibTrans" presStyleLbl="sibTrans1D1" presStyleIdx="10" presStyleCnt="12"/>
      <dgm:spPr/>
    </dgm:pt>
    <dgm:pt modelId="{720E67F2-9425-4C03-B6A5-5A9AC93046E9}" type="pres">
      <dgm:prSet presAssocID="{F4B87034-BF45-4EF9-9962-CA5BACC006A1}" presName="node" presStyleLbl="node1" presStyleIdx="11" presStyleCnt="12">
        <dgm:presLayoutVars>
          <dgm:bulletEnabled val="1"/>
        </dgm:presLayoutVars>
      </dgm:prSet>
      <dgm:spPr/>
    </dgm:pt>
    <dgm:pt modelId="{2D035403-12CF-4E6A-817C-02DE8A7780F9}" type="pres">
      <dgm:prSet presAssocID="{F4B87034-BF45-4EF9-9962-CA5BACC006A1}" presName="spNode" presStyleCnt="0"/>
      <dgm:spPr/>
    </dgm:pt>
    <dgm:pt modelId="{B813CE96-97C6-45E2-9DDB-E5D049DCBBC1}" type="pres">
      <dgm:prSet presAssocID="{B9128018-B609-4FF7-A652-598076555499}" presName="sibTrans" presStyleLbl="sibTrans1D1" presStyleIdx="11" presStyleCnt="12"/>
      <dgm:spPr/>
    </dgm:pt>
  </dgm:ptLst>
  <dgm:cxnLst>
    <dgm:cxn modelId="{F9022201-3CC1-4C78-BDDD-64D8EA00215B}" type="presOf" srcId="{37E47C35-A2D5-4408-AFA0-D56AC14C7589}" destId="{96915EB6-756C-4C04-A4D6-990549BBB1CC}" srcOrd="0" destOrd="0" presId="urn:microsoft.com/office/officeart/2005/8/layout/cycle5"/>
    <dgm:cxn modelId="{9902C405-BD8E-4D42-894D-F784599FC8BE}" srcId="{064A68DD-89A5-49EB-B75D-E0318D2154C1}" destId="{C6F171A4-C788-4081-AA6B-505D5729C314}" srcOrd="4" destOrd="0" parTransId="{06E3ADFB-8273-47E8-A9FA-FB7E10F145AA}" sibTransId="{373A99DE-E53F-4C30-9980-364846B2C04C}"/>
    <dgm:cxn modelId="{317F1E06-7A3A-4019-B4A2-2A2C357BCC0D}" type="presOf" srcId="{5641928A-655F-42E0-971A-F0AF43F36D96}" destId="{94883EDE-B733-486F-A754-0C6700F841BA}" srcOrd="0" destOrd="0" presId="urn:microsoft.com/office/officeart/2005/8/layout/cycle5"/>
    <dgm:cxn modelId="{A7556B0A-5D4A-426B-B067-FF352D0AF75C}" type="presOf" srcId="{7D4D68FE-3195-4D14-BAF9-BCC7FE796761}" destId="{C373987A-E2D1-488D-ACE3-318D1F1B42E6}" srcOrd="0" destOrd="0" presId="urn:microsoft.com/office/officeart/2005/8/layout/cycle5"/>
    <dgm:cxn modelId="{4C8F9D0A-54A9-4E46-A3FB-081C43E67E6C}" type="presOf" srcId="{C6F171A4-C788-4081-AA6B-505D5729C314}" destId="{CCE1B4C9-3B01-47B3-B6C6-60BE103407B8}" srcOrd="0" destOrd="0" presId="urn:microsoft.com/office/officeart/2005/8/layout/cycle5"/>
    <dgm:cxn modelId="{832E2515-0FD2-40DF-B4C4-AF90EBE1B471}" type="presOf" srcId="{373A99DE-E53F-4C30-9980-364846B2C04C}" destId="{015477C1-3F4C-46AD-993F-7ECCB90019C7}" srcOrd="0" destOrd="0" presId="urn:microsoft.com/office/officeart/2005/8/layout/cycle5"/>
    <dgm:cxn modelId="{D5786F2B-E58D-4392-9F57-D918810601D2}" srcId="{064A68DD-89A5-49EB-B75D-E0318D2154C1}" destId="{037E16AE-B08E-4A8E-8953-F5E2A15687D6}" srcOrd="7" destOrd="0" parTransId="{DB21ABB5-7C43-4C10-88A1-3418D9ACC7FC}" sibTransId="{5641928A-655F-42E0-971A-F0AF43F36D96}"/>
    <dgm:cxn modelId="{8D2E552D-86A8-4EC8-91B9-45121320F9C8}" type="presOf" srcId="{151DB7F6-AEB4-4E2F-B224-09EAB5C8BBA5}" destId="{D6719001-8369-4626-A7FF-3945D9E1D5EC}" srcOrd="0" destOrd="0" presId="urn:microsoft.com/office/officeart/2005/8/layout/cycle5"/>
    <dgm:cxn modelId="{619CA931-117B-479F-932A-8415A9143AEA}" type="presOf" srcId="{8C824F1B-0400-4726-A5F4-FF2AEA6803BD}" destId="{5645B1AD-4E4B-4CA0-8519-D754845ABFA5}" srcOrd="0" destOrd="0" presId="urn:microsoft.com/office/officeart/2005/8/layout/cycle5"/>
    <dgm:cxn modelId="{10227E3B-4DCD-4B6D-9F1F-8CC177E511DC}" srcId="{064A68DD-89A5-49EB-B75D-E0318D2154C1}" destId="{B4B8C33D-B9F7-42D9-A4E3-A469CCCC0DC6}" srcOrd="3" destOrd="0" parTransId="{3F5C1CCA-AB97-44FC-A772-3CAF55205027}" sibTransId="{CF8D1380-C829-4AA8-9852-7AFDFD26C26F}"/>
    <dgm:cxn modelId="{6E22AA3B-9305-4AC9-A451-1E9AE775ED0B}" srcId="{064A68DD-89A5-49EB-B75D-E0318D2154C1}" destId="{37E47C35-A2D5-4408-AFA0-D56AC14C7589}" srcOrd="10" destOrd="0" parTransId="{0C8F8B3F-F96E-4FA9-A9DD-B2BF144EA205}" sibTransId="{06C98C56-E679-433A-93D0-B17B986DCC59}"/>
    <dgm:cxn modelId="{320C4A3C-7625-4593-A47F-CA6577A35DBE}" type="presOf" srcId="{24B7089F-C21B-4E47-A56A-12544A4FFB8C}" destId="{D148E535-1C18-4A3F-8BE0-932B8A4246F0}" srcOrd="0" destOrd="0" presId="urn:microsoft.com/office/officeart/2005/8/layout/cycle5"/>
    <dgm:cxn modelId="{4CF1713C-A057-4A03-B468-95190E5C8728}" srcId="{064A68DD-89A5-49EB-B75D-E0318D2154C1}" destId="{151DB7F6-AEB4-4E2F-B224-09EAB5C8BBA5}" srcOrd="2" destOrd="0" parTransId="{7A7FC0F9-28B0-4516-8BB1-E0AF475C3E19}" sibTransId="{E70E5E23-D995-4727-B944-D2CD3711B7DF}"/>
    <dgm:cxn modelId="{015EE23F-B293-4853-BC87-F35B0C6D0FF5}" srcId="{064A68DD-89A5-49EB-B75D-E0318D2154C1}" destId="{F4B87034-BF45-4EF9-9962-CA5BACC006A1}" srcOrd="11" destOrd="0" parTransId="{67781978-BEC7-4091-8C1E-924145F3B439}" sibTransId="{B9128018-B609-4FF7-A652-598076555499}"/>
    <dgm:cxn modelId="{FF642B5D-987B-4D67-9840-5A2E4DD498CF}" type="presOf" srcId="{B9128018-B609-4FF7-A652-598076555499}" destId="{B813CE96-97C6-45E2-9DDB-E5D049DCBBC1}" srcOrd="0" destOrd="0" presId="urn:microsoft.com/office/officeart/2005/8/layout/cycle5"/>
    <dgm:cxn modelId="{29730D62-2415-4565-95DC-F32C52235BD8}" type="presOf" srcId="{487B1F3C-0B73-4E84-8F2A-66485DA42963}" destId="{05F779C0-512D-40E2-895F-E92CEEBE7B55}" srcOrd="0" destOrd="0" presId="urn:microsoft.com/office/officeart/2005/8/layout/cycle5"/>
    <dgm:cxn modelId="{10026F43-18E9-4824-826D-B9A093108525}" type="presOf" srcId="{29A40AC3-2C9F-4EF7-84C0-C76977A75051}" destId="{39CB5508-FEC2-433F-9D19-15C61F64E132}" srcOrd="0" destOrd="0" presId="urn:microsoft.com/office/officeart/2005/8/layout/cycle5"/>
    <dgm:cxn modelId="{7E74CC45-2535-4B2E-ADA7-27985B11C568}" type="presOf" srcId="{25A81A89-F13D-4CCC-8BC4-49DC2453E1FC}" destId="{8E8E72A0-473A-43F6-B2F0-4B4B8D05DCBE}" srcOrd="0" destOrd="0" presId="urn:microsoft.com/office/officeart/2005/8/layout/cycle5"/>
    <dgm:cxn modelId="{E527FD45-7022-46E1-B139-9F6C1090A134}" type="presOf" srcId="{EDCF552C-5786-4902-B086-6CA42AAF1078}" destId="{68868F53-7949-446D-9CAE-0B0EE51249CB}" srcOrd="0" destOrd="0" presId="urn:microsoft.com/office/officeart/2005/8/layout/cycle5"/>
    <dgm:cxn modelId="{C6321249-421B-4D6B-BE69-0DA54008B2C6}" srcId="{064A68DD-89A5-49EB-B75D-E0318D2154C1}" destId="{487B1F3C-0B73-4E84-8F2A-66485DA42963}" srcOrd="6" destOrd="0" parTransId="{C9AD8E16-85F6-47A0-A7D6-B2CF5B272304}" sibTransId="{EDCF552C-5786-4902-B086-6CA42AAF1078}"/>
    <dgm:cxn modelId="{75211171-0A04-4820-A941-8A3DC3AF3964}" srcId="{064A68DD-89A5-49EB-B75D-E0318D2154C1}" destId="{8C824F1B-0400-4726-A5F4-FF2AEA6803BD}" srcOrd="0" destOrd="0" parTransId="{2D5F59BD-2F2A-4B6A-9DB8-C0C83CA50CC5}" sibTransId="{D3BE9BAF-1543-4FB4-9F92-F884360BF511}"/>
    <dgm:cxn modelId="{7744D151-0A22-494E-92B6-64661022CCB7}" type="presOf" srcId="{CF8D1380-C829-4AA8-9852-7AFDFD26C26F}" destId="{D6FC3426-335F-41F0-9ABD-34677C28FE14}" srcOrd="0" destOrd="0" presId="urn:microsoft.com/office/officeart/2005/8/layout/cycle5"/>
    <dgm:cxn modelId="{89387972-762D-4248-BE85-C5AF73E0C1CA}" type="presOf" srcId="{064A68DD-89A5-49EB-B75D-E0318D2154C1}" destId="{8CB920FD-4096-4CCA-BA48-AE0DC504EF4F}" srcOrd="0" destOrd="0" presId="urn:microsoft.com/office/officeart/2005/8/layout/cycle5"/>
    <dgm:cxn modelId="{15D63F53-DBE9-464E-AC2A-F3D32E0072F4}" type="presOf" srcId="{B4B8C33D-B9F7-42D9-A4E3-A469CCCC0DC6}" destId="{FEB7F895-77F2-47D7-823F-AE90C8FB2B79}" srcOrd="0" destOrd="0" presId="urn:microsoft.com/office/officeart/2005/8/layout/cycle5"/>
    <dgm:cxn modelId="{E4E4545A-4B6B-4D3B-8D31-BD3A40B02326}" srcId="{064A68DD-89A5-49EB-B75D-E0318D2154C1}" destId="{D6670835-3A10-4916-ADD2-EF70821B2FCD}" srcOrd="9" destOrd="0" parTransId="{01517644-5A20-4347-A505-901E2280901A}" sibTransId="{29A40AC3-2C9F-4EF7-84C0-C76977A75051}"/>
    <dgm:cxn modelId="{FADFC088-95B2-49E2-A91B-3A276CEBC63E}" type="presOf" srcId="{037E16AE-B08E-4A8E-8953-F5E2A15687D6}" destId="{86222C15-1D0E-493D-A7AB-2454B306B5CA}" srcOrd="0" destOrd="0" presId="urn:microsoft.com/office/officeart/2005/8/layout/cycle5"/>
    <dgm:cxn modelId="{CB6ED28C-68AF-49D6-BE31-56E6555757D0}" srcId="{064A68DD-89A5-49EB-B75D-E0318D2154C1}" destId="{F98389ED-B3A5-41B5-8A29-07347A14846C}" srcOrd="1" destOrd="0" parTransId="{4C84EFD4-67AB-488A-BC57-9A223951E1C5}" sibTransId="{7D4D68FE-3195-4D14-BAF9-BCC7FE796761}"/>
    <dgm:cxn modelId="{5B84D397-B606-42D9-B508-0F4DADE0B6CA}" srcId="{064A68DD-89A5-49EB-B75D-E0318D2154C1}" destId="{F62BBBEF-8FC3-428F-80F8-7FA5C772903C}" srcOrd="8" destOrd="0" parTransId="{71AF61E1-4898-48E0-B62B-8A2CAB9A2036}" sibTransId="{24B7089F-C21B-4E47-A56A-12544A4FFB8C}"/>
    <dgm:cxn modelId="{A104D1A2-E48D-478B-B64E-E13C798840B9}" type="presOf" srcId="{06C98C56-E679-433A-93D0-B17B986DCC59}" destId="{B9FFC9F4-CF8A-4763-B914-88B5D4FE9568}" srcOrd="0" destOrd="0" presId="urn:microsoft.com/office/officeart/2005/8/layout/cycle5"/>
    <dgm:cxn modelId="{D689C5A9-E127-4353-949B-0A2F46E708D2}" type="presOf" srcId="{02E09E52-1E25-4E5C-AB33-A6C63599EA69}" destId="{E3572828-E79E-4691-ACAF-67F8F7779AFB}" srcOrd="0" destOrd="0" presId="urn:microsoft.com/office/officeart/2005/8/layout/cycle5"/>
    <dgm:cxn modelId="{0E31EAAA-E780-4F96-855B-2BAC5BC78917}" type="presOf" srcId="{E70E5E23-D995-4727-B944-D2CD3711B7DF}" destId="{145E59DC-03AC-4F1E-8659-1B8130CAF44A}" srcOrd="0" destOrd="0" presId="urn:microsoft.com/office/officeart/2005/8/layout/cycle5"/>
    <dgm:cxn modelId="{61B4A4AF-0D4D-42A0-8269-BEEC410705BB}" srcId="{064A68DD-89A5-49EB-B75D-E0318D2154C1}" destId="{25A81A89-F13D-4CCC-8BC4-49DC2453E1FC}" srcOrd="5" destOrd="0" parTransId="{ADAB4CCD-39F2-4433-825B-75DAFF94880D}" sibTransId="{02E09E52-1E25-4E5C-AB33-A6C63599EA69}"/>
    <dgm:cxn modelId="{1EA611B0-3378-47AC-A221-2FD0A322D5B4}" type="presOf" srcId="{F98389ED-B3A5-41B5-8A29-07347A14846C}" destId="{F8E035AE-4C94-45C8-8264-A1DCE30A4221}" srcOrd="0" destOrd="0" presId="urn:microsoft.com/office/officeart/2005/8/layout/cycle5"/>
    <dgm:cxn modelId="{DC42E9C3-5042-4B47-BC8C-9B00CAFDC618}" type="presOf" srcId="{F4B87034-BF45-4EF9-9962-CA5BACC006A1}" destId="{720E67F2-9425-4C03-B6A5-5A9AC93046E9}" srcOrd="0" destOrd="0" presId="urn:microsoft.com/office/officeart/2005/8/layout/cycle5"/>
    <dgm:cxn modelId="{EF916DD0-3B05-40EF-AC2F-F7B9869A1A41}" type="presOf" srcId="{D6670835-3A10-4916-ADD2-EF70821B2FCD}" destId="{C99612A6-4176-4298-B476-1DCDFC069DC2}" srcOrd="0" destOrd="0" presId="urn:microsoft.com/office/officeart/2005/8/layout/cycle5"/>
    <dgm:cxn modelId="{E2BBC0E6-328B-472B-9B3E-0ACE2291252F}" type="presOf" srcId="{D3BE9BAF-1543-4FB4-9F92-F884360BF511}" destId="{89714FFF-199B-4C24-A233-23009CD6CDC1}" srcOrd="0" destOrd="0" presId="urn:microsoft.com/office/officeart/2005/8/layout/cycle5"/>
    <dgm:cxn modelId="{1E5BD7EF-AAB5-45A7-88F3-96B43AE9B598}" type="presOf" srcId="{F62BBBEF-8FC3-428F-80F8-7FA5C772903C}" destId="{3BF98110-7059-4319-BD2E-26EA944C39C5}" srcOrd="0" destOrd="0" presId="urn:microsoft.com/office/officeart/2005/8/layout/cycle5"/>
    <dgm:cxn modelId="{A29485DF-9ED8-4E34-9861-69E65AF448C7}" type="presParOf" srcId="{8CB920FD-4096-4CCA-BA48-AE0DC504EF4F}" destId="{5645B1AD-4E4B-4CA0-8519-D754845ABFA5}" srcOrd="0" destOrd="0" presId="urn:microsoft.com/office/officeart/2005/8/layout/cycle5"/>
    <dgm:cxn modelId="{521AE60B-D436-4DFB-97A0-AF004A4CA49D}" type="presParOf" srcId="{8CB920FD-4096-4CCA-BA48-AE0DC504EF4F}" destId="{3A332F85-B128-48BC-892A-365FC5957AFB}" srcOrd="1" destOrd="0" presId="urn:microsoft.com/office/officeart/2005/8/layout/cycle5"/>
    <dgm:cxn modelId="{BB333367-CB61-4EB2-B9E1-BA45D11F72FD}" type="presParOf" srcId="{8CB920FD-4096-4CCA-BA48-AE0DC504EF4F}" destId="{89714FFF-199B-4C24-A233-23009CD6CDC1}" srcOrd="2" destOrd="0" presId="urn:microsoft.com/office/officeart/2005/8/layout/cycle5"/>
    <dgm:cxn modelId="{70C06F7F-DFD7-4899-9A66-6DF12017A508}" type="presParOf" srcId="{8CB920FD-4096-4CCA-BA48-AE0DC504EF4F}" destId="{F8E035AE-4C94-45C8-8264-A1DCE30A4221}" srcOrd="3" destOrd="0" presId="urn:microsoft.com/office/officeart/2005/8/layout/cycle5"/>
    <dgm:cxn modelId="{A208C8B3-A790-43CF-8C23-F4CF6E36A4A3}" type="presParOf" srcId="{8CB920FD-4096-4CCA-BA48-AE0DC504EF4F}" destId="{1F9897F7-7F6F-47A5-8CD6-D5F287D0644A}" srcOrd="4" destOrd="0" presId="urn:microsoft.com/office/officeart/2005/8/layout/cycle5"/>
    <dgm:cxn modelId="{2D8A4014-A70C-4CB2-9D27-079C57E3279E}" type="presParOf" srcId="{8CB920FD-4096-4CCA-BA48-AE0DC504EF4F}" destId="{C373987A-E2D1-488D-ACE3-318D1F1B42E6}" srcOrd="5" destOrd="0" presId="urn:microsoft.com/office/officeart/2005/8/layout/cycle5"/>
    <dgm:cxn modelId="{B3F86FD8-627A-4DF0-BFFA-B33C0187D6E0}" type="presParOf" srcId="{8CB920FD-4096-4CCA-BA48-AE0DC504EF4F}" destId="{D6719001-8369-4626-A7FF-3945D9E1D5EC}" srcOrd="6" destOrd="0" presId="urn:microsoft.com/office/officeart/2005/8/layout/cycle5"/>
    <dgm:cxn modelId="{BCF1A874-E170-4600-A291-B34C39E18608}" type="presParOf" srcId="{8CB920FD-4096-4CCA-BA48-AE0DC504EF4F}" destId="{62934F37-BF50-4BC3-B095-377B2AD6AE59}" srcOrd="7" destOrd="0" presId="urn:microsoft.com/office/officeart/2005/8/layout/cycle5"/>
    <dgm:cxn modelId="{B80D689C-622A-4034-99F1-442AC27D593E}" type="presParOf" srcId="{8CB920FD-4096-4CCA-BA48-AE0DC504EF4F}" destId="{145E59DC-03AC-4F1E-8659-1B8130CAF44A}" srcOrd="8" destOrd="0" presId="urn:microsoft.com/office/officeart/2005/8/layout/cycle5"/>
    <dgm:cxn modelId="{677A8A67-6F61-4226-99BD-F7EA73F6F445}" type="presParOf" srcId="{8CB920FD-4096-4CCA-BA48-AE0DC504EF4F}" destId="{FEB7F895-77F2-47D7-823F-AE90C8FB2B79}" srcOrd="9" destOrd="0" presId="urn:microsoft.com/office/officeart/2005/8/layout/cycle5"/>
    <dgm:cxn modelId="{82227E12-8E5B-4FC6-BFFF-83FE27D0F374}" type="presParOf" srcId="{8CB920FD-4096-4CCA-BA48-AE0DC504EF4F}" destId="{AE9D2878-AAB0-4A37-9725-6B14A920FBE7}" srcOrd="10" destOrd="0" presId="urn:microsoft.com/office/officeart/2005/8/layout/cycle5"/>
    <dgm:cxn modelId="{E27BCDF9-1DB2-4B11-9F7B-7B311F84C7B0}" type="presParOf" srcId="{8CB920FD-4096-4CCA-BA48-AE0DC504EF4F}" destId="{D6FC3426-335F-41F0-9ABD-34677C28FE14}" srcOrd="11" destOrd="0" presId="urn:microsoft.com/office/officeart/2005/8/layout/cycle5"/>
    <dgm:cxn modelId="{C0A810EA-FBDA-49A5-AD31-FCD64EE27DCE}" type="presParOf" srcId="{8CB920FD-4096-4CCA-BA48-AE0DC504EF4F}" destId="{CCE1B4C9-3B01-47B3-B6C6-60BE103407B8}" srcOrd="12" destOrd="0" presId="urn:microsoft.com/office/officeart/2005/8/layout/cycle5"/>
    <dgm:cxn modelId="{72DE41AD-D8F2-48A2-B428-497C96BDB96A}" type="presParOf" srcId="{8CB920FD-4096-4CCA-BA48-AE0DC504EF4F}" destId="{D79424DB-52C9-4039-923C-764CB8C091A1}" srcOrd="13" destOrd="0" presId="urn:microsoft.com/office/officeart/2005/8/layout/cycle5"/>
    <dgm:cxn modelId="{260C66E1-C961-45EB-89BA-E5BCCB93B0CF}" type="presParOf" srcId="{8CB920FD-4096-4CCA-BA48-AE0DC504EF4F}" destId="{015477C1-3F4C-46AD-993F-7ECCB90019C7}" srcOrd="14" destOrd="0" presId="urn:microsoft.com/office/officeart/2005/8/layout/cycle5"/>
    <dgm:cxn modelId="{5B5BC052-539D-4C95-B8A7-2FA369C0F009}" type="presParOf" srcId="{8CB920FD-4096-4CCA-BA48-AE0DC504EF4F}" destId="{8E8E72A0-473A-43F6-B2F0-4B4B8D05DCBE}" srcOrd="15" destOrd="0" presId="urn:microsoft.com/office/officeart/2005/8/layout/cycle5"/>
    <dgm:cxn modelId="{48C2306C-E217-49B6-B913-7960D89DA6EC}" type="presParOf" srcId="{8CB920FD-4096-4CCA-BA48-AE0DC504EF4F}" destId="{DA213EC3-58A1-4711-BAF6-0E8091DE939B}" srcOrd="16" destOrd="0" presId="urn:microsoft.com/office/officeart/2005/8/layout/cycle5"/>
    <dgm:cxn modelId="{596D92A4-8FFF-4B4C-9CAD-330583980493}" type="presParOf" srcId="{8CB920FD-4096-4CCA-BA48-AE0DC504EF4F}" destId="{E3572828-E79E-4691-ACAF-67F8F7779AFB}" srcOrd="17" destOrd="0" presId="urn:microsoft.com/office/officeart/2005/8/layout/cycle5"/>
    <dgm:cxn modelId="{F86511C4-9252-49E7-880F-0009BF2B0641}" type="presParOf" srcId="{8CB920FD-4096-4CCA-BA48-AE0DC504EF4F}" destId="{05F779C0-512D-40E2-895F-E92CEEBE7B55}" srcOrd="18" destOrd="0" presId="urn:microsoft.com/office/officeart/2005/8/layout/cycle5"/>
    <dgm:cxn modelId="{8385A979-7E61-4CB2-9DF7-505E76F121DE}" type="presParOf" srcId="{8CB920FD-4096-4CCA-BA48-AE0DC504EF4F}" destId="{7DC604AB-F1E5-4C3F-B8BE-A70DA8F9C2D6}" srcOrd="19" destOrd="0" presId="urn:microsoft.com/office/officeart/2005/8/layout/cycle5"/>
    <dgm:cxn modelId="{5845261F-7A05-40BC-B3DE-CEFD5EEB3690}" type="presParOf" srcId="{8CB920FD-4096-4CCA-BA48-AE0DC504EF4F}" destId="{68868F53-7949-446D-9CAE-0B0EE51249CB}" srcOrd="20" destOrd="0" presId="urn:microsoft.com/office/officeart/2005/8/layout/cycle5"/>
    <dgm:cxn modelId="{3F2314A9-666F-42B9-BAEF-739F79EBBEC5}" type="presParOf" srcId="{8CB920FD-4096-4CCA-BA48-AE0DC504EF4F}" destId="{86222C15-1D0E-493D-A7AB-2454B306B5CA}" srcOrd="21" destOrd="0" presId="urn:microsoft.com/office/officeart/2005/8/layout/cycle5"/>
    <dgm:cxn modelId="{498D7633-4802-42AA-9E9A-6E65480D9732}" type="presParOf" srcId="{8CB920FD-4096-4CCA-BA48-AE0DC504EF4F}" destId="{DAE2808C-621D-4916-9AC2-57FB8E891F71}" srcOrd="22" destOrd="0" presId="urn:microsoft.com/office/officeart/2005/8/layout/cycle5"/>
    <dgm:cxn modelId="{3C268B48-BF5F-43B6-BC88-4C330F54C26E}" type="presParOf" srcId="{8CB920FD-4096-4CCA-BA48-AE0DC504EF4F}" destId="{94883EDE-B733-486F-A754-0C6700F841BA}" srcOrd="23" destOrd="0" presId="urn:microsoft.com/office/officeart/2005/8/layout/cycle5"/>
    <dgm:cxn modelId="{DB75A028-9F55-45CB-9DEB-5571F69312B0}" type="presParOf" srcId="{8CB920FD-4096-4CCA-BA48-AE0DC504EF4F}" destId="{3BF98110-7059-4319-BD2E-26EA944C39C5}" srcOrd="24" destOrd="0" presId="urn:microsoft.com/office/officeart/2005/8/layout/cycle5"/>
    <dgm:cxn modelId="{F0A7DA68-B63D-4373-BB6F-FD7874210EAF}" type="presParOf" srcId="{8CB920FD-4096-4CCA-BA48-AE0DC504EF4F}" destId="{E3F6DA8D-64BF-4062-B012-8F0D8C86B5B6}" srcOrd="25" destOrd="0" presId="urn:microsoft.com/office/officeart/2005/8/layout/cycle5"/>
    <dgm:cxn modelId="{0236EE13-DBCF-48C5-A813-2D441355BC92}" type="presParOf" srcId="{8CB920FD-4096-4CCA-BA48-AE0DC504EF4F}" destId="{D148E535-1C18-4A3F-8BE0-932B8A4246F0}" srcOrd="26" destOrd="0" presId="urn:microsoft.com/office/officeart/2005/8/layout/cycle5"/>
    <dgm:cxn modelId="{EA161925-ED26-42D5-8D4F-53BBFB431FF2}" type="presParOf" srcId="{8CB920FD-4096-4CCA-BA48-AE0DC504EF4F}" destId="{C99612A6-4176-4298-B476-1DCDFC069DC2}" srcOrd="27" destOrd="0" presId="urn:microsoft.com/office/officeart/2005/8/layout/cycle5"/>
    <dgm:cxn modelId="{199C1F6A-6F25-45F7-99C5-D79D46F97EC3}" type="presParOf" srcId="{8CB920FD-4096-4CCA-BA48-AE0DC504EF4F}" destId="{A08CFDC9-AE47-4A6E-9B93-2EE1C33521CD}" srcOrd="28" destOrd="0" presId="urn:microsoft.com/office/officeart/2005/8/layout/cycle5"/>
    <dgm:cxn modelId="{D0453BD7-E8E2-4FA4-80CC-EB40E59DB22B}" type="presParOf" srcId="{8CB920FD-4096-4CCA-BA48-AE0DC504EF4F}" destId="{39CB5508-FEC2-433F-9D19-15C61F64E132}" srcOrd="29" destOrd="0" presId="urn:microsoft.com/office/officeart/2005/8/layout/cycle5"/>
    <dgm:cxn modelId="{8304A285-63C7-4812-83FE-36083DA58C83}" type="presParOf" srcId="{8CB920FD-4096-4CCA-BA48-AE0DC504EF4F}" destId="{96915EB6-756C-4C04-A4D6-990549BBB1CC}" srcOrd="30" destOrd="0" presId="urn:microsoft.com/office/officeart/2005/8/layout/cycle5"/>
    <dgm:cxn modelId="{B828D923-D224-4F95-B5CC-EFDC86D0238A}" type="presParOf" srcId="{8CB920FD-4096-4CCA-BA48-AE0DC504EF4F}" destId="{75BF9BCE-90D5-4823-A32F-DC32695658D8}" srcOrd="31" destOrd="0" presId="urn:microsoft.com/office/officeart/2005/8/layout/cycle5"/>
    <dgm:cxn modelId="{A72F1F3A-9E25-4C63-9860-AA9EC7602996}" type="presParOf" srcId="{8CB920FD-4096-4CCA-BA48-AE0DC504EF4F}" destId="{B9FFC9F4-CF8A-4763-B914-88B5D4FE9568}" srcOrd="32" destOrd="0" presId="urn:microsoft.com/office/officeart/2005/8/layout/cycle5"/>
    <dgm:cxn modelId="{66A3CFCE-2CC8-400C-ADED-F910F324A38E}" type="presParOf" srcId="{8CB920FD-4096-4CCA-BA48-AE0DC504EF4F}" destId="{720E67F2-9425-4C03-B6A5-5A9AC93046E9}" srcOrd="33" destOrd="0" presId="urn:microsoft.com/office/officeart/2005/8/layout/cycle5"/>
    <dgm:cxn modelId="{4F14CFF7-9EB0-46A7-973F-CAE3C7E3E5DD}" type="presParOf" srcId="{8CB920FD-4096-4CCA-BA48-AE0DC504EF4F}" destId="{2D035403-12CF-4E6A-817C-02DE8A7780F9}" srcOrd="34" destOrd="0" presId="urn:microsoft.com/office/officeart/2005/8/layout/cycle5"/>
    <dgm:cxn modelId="{A7D00FB9-DB2D-4A44-9121-689DC612983E}" type="presParOf" srcId="{8CB920FD-4096-4CCA-BA48-AE0DC504EF4F}" destId="{B813CE96-97C6-45E2-9DDB-E5D049DCBBC1}" srcOrd="3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5B1AD-4E4B-4CA0-8519-D754845ABFA5}">
      <dsp:nvSpPr>
        <dsp:cNvPr id="0" name=""/>
        <dsp:cNvSpPr/>
      </dsp:nvSpPr>
      <dsp:spPr>
        <a:xfrm>
          <a:off x="4340580" y="4323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Januar</a:t>
          </a:r>
        </a:p>
      </dsp:txBody>
      <dsp:txXfrm>
        <a:off x="4370433" y="34176"/>
        <a:ext cx="881115" cy="551827"/>
      </dsp:txXfrm>
    </dsp:sp>
    <dsp:sp modelId="{89714FFF-199B-4C24-A233-23009CD6CDC1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3594954" y="57428"/>
              </a:moveTo>
              <a:arcTo wR="3009804" hR="3009804" stAng="16872631" swAng="4004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035AE-4C94-45C8-8264-A1DCE30A4221}">
      <dsp:nvSpPr>
        <dsp:cNvPr id="0" name=""/>
        <dsp:cNvSpPr/>
      </dsp:nvSpPr>
      <dsp:spPr>
        <a:xfrm>
          <a:off x="5845482" y="407561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Februar</a:t>
          </a:r>
        </a:p>
      </dsp:txBody>
      <dsp:txXfrm>
        <a:off x="5875335" y="437414"/>
        <a:ext cx="881115" cy="551827"/>
      </dsp:txXfrm>
    </dsp:sp>
    <dsp:sp modelId="{C373987A-E2D1-488D-ACE3-318D1F1B42E6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5051411" y="798297"/>
              </a:moveTo>
              <a:arcTo wR="3009804" hR="3009804" stAng="18762744" swAng="4640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19001-8369-4626-A7FF-3945D9E1D5EC}">
      <dsp:nvSpPr>
        <dsp:cNvPr id="0" name=""/>
        <dsp:cNvSpPr/>
      </dsp:nvSpPr>
      <dsp:spPr>
        <a:xfrm>
          <a:off x="6947147" y="1509226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Marts</a:t>
          </a:r>
        </a:p>
      </dsp:txBody>
      <dsp:txXfrm>
        <a:off x="6977000" y="1539079"/>
        <a:ext cx="881115" cy="551827"/>
      </dsp:txXfrm>
    </dsp:sp>
    <dsp:sp modelId="{145E59DC-03AC-4F1E-8659-1B8130CAF44A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5838758" y="1982211"/>
              </a:moveTo>
              <a:arcTo wR="3009804" hR="3009804" stAng="20402212" swAng="6370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7F895-77F2-47D7-823F-AE90C8FB2B79}">
      <dsp:nvSpPr>
        <dsp:cNvPr id="0" name=""/>
        <dsp:cNvSpPr/>
      </dsp:nvSpPr>
      <dsp:spPr>
        <a:xfrm>
          <a:off x="7350385" y="3014128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April</a:t>
          </a:r>
        </a:p>
      </dsp:txBody>
      <dsp:txXfrm>
        <a:off x="7380238" y="3043981"/>
        <a:ext cx="881115" cy="551827"/>
      </dsp:txXfrm>
    </dsp:sp>
    <dsp:sp modelId="{D6FC3426-335F-41F0-9ABD-34677C28FE14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5979653" y="3498607"/>
              </a:moveTo>
              <a:arcTo wR="3009804" hR="3009804" stAng="560786" swAng="6370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1B4C9-3B01-47B3-B6C6-60BE103407B8}">
      <dsp:nvSpPr>
        <dsp:cNvPr id="0" name=""/>
        <dsp:cNvSpPr/>
      </dsp:nvSpPr>
      <dsp:spPr>
        <a:xfrm>
          <a:off x="6947147" y="4519031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Maj</a:t>
          </a:r>
        </a:p>
      </dsp:txBody>
      <dsp:txXfrm>
        <a:off x="6977000" y="4548884"/>
        <a:ext cx="881115" cy="551827"/>
      </dsp:txXfrm>
    </dsp:sp>
    <dsp:sp modelId="{015477C1-3F4C-46AD-993F-7ECCB90019C7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5330471" y="4926425"/>
              </a:moveTo>
              <a:arcTo wR="3009804" hR="3009804" stAng="2373183" swAng="4640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E72A0-473A-43F6-B2F0-4B4B8D05DCBE}">
      <dsp:nvSpPr>
        <dsp:cNvPr id="0" name=""/>
        <dsp:cNvSpPr/>
      </dsp:nvSpPr>
      <dsp:spPr>
        <a:xfrm>
          <a:off x="5845482" y="5620696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Juni</a:t>
          </a:r>
        </a:p>
      </dsp:txBody>
      <dsp:txXfrm>
        <a:off x="5875335" y="5650549"/>
        <a:ext cx="881115" cy="551827"/>
      </dsp:txXfrm>
    </dsp:sp>
    <dsp:sp modelId="{E3572828-E79E-4691-ACAF-67F8F7779AFB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3934096" y="5874174"/>
              </a:moveTo>
              <a:arcTo wR="3009804" hR="3009804" stAng="4326950" swAng="4004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F779C0-512D-40E2-895F-E92CEEBE7B55}">
      <dsp:nvSpPr>
        <dsp:cNvPr id="0" name=""/>
        <dsp:cNvSpPr/>
      </dsp:nvSpPr>
      <dsp:spPr>
        <a:xfrm>
          <a:off x="4340580" y="6023933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Juli</a:t>
          </a:r>
        </a:p>
      </dsp:txBody>
      <dsp:txXfrm>
        <a:off x="4370433" y="6053786"/>
        <a:ext cx="881115" cy="551827"/>
      </dsp:txXfrm>
    </dsp:sp>
    <dsp:sp modelId="{68868F53-7949-446D-9CAE-0B0EE51249CB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2424655" y="5962181"/>
              </a:moveTo>
              <a:arcTo wR="3009804" hR="3009804" stAng="6072631" swAng="4004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22C15-1D0E-493D-A7AB-2454B306B5CA}">
      <dsp:nvSpPr>
        <dsp:cNvPr id="0" name=""/>
        <dsp:cNvSpPr/>
      </dsp:nvSpPr>
      <dsp:spPr>
        <a:xfrm>
          <a:off x="2835677" y="5620696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August</a:t>
          </a:r>
        </a:p>
      </dsp:txBody>
      <dsp:txXfrm>
        <a:off x="2865530" y="5650549"/>
        <a:ext cx="881115" cy="551827"/>
      </dsp:txXfrm>
    </dsp:sp>
    <dsp:sp modelId="{94883EDE-B733-486F-A754-0C6700F841BA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968197" y="5221312"/>
              </a:moveTo>
              <a:arcTo wR="3009804" hR="3009804" stAng="7962744" swAng="4640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98110-7059-4319-BD2E-26EA944C39C5}">
      <dsp:nvSpPr>
        <dsp:cNvPr id="0" name=""/>
        <dsp:cNvSpPr/>
      </dsp:nvSpPr>
      <dsp:spPr>
        <a:xfrm>
          <a:off x="1734012" y="4519031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September</a:t>
          </a:r>
        </a:p>
      </dsp:txBody>
      <dsp:txXfrm>
        <a:off x="1763865" y="4548884"/>
        <a:ext cx="881115" cy="551827"/>
      </dsp:txXfrm>
    </dsp:sp>
    <dsp:sp modelId="{D148E535-1C18-4A3F-8BE0-932B8A4246F0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180851" y="4037398"/>
              </a:moveTo>
              <a:arcTo wR="3009804" hR="3009804" stAng="9602212" swAng="6370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612A6-4176-4298-B476-1DCDFC069DC2}">
      <dsp:nvSpPr>
        <dsp:cNvPr id="0" name=""/>
        <dsp:cNvSpPr/>
      </dsp:nvSpPr>
      <dsp:spPr>
        <a:xfrm>
          <a:off x="1330775" y="3014128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Oktober</a:t>
          </a:r>
        </a:p>
      </dsp:txBody>
      <dsp:txXfrm>
        <a:off x="1360628" y="3043981"/>
        <a:ext cx="881115" cy="551827"/>
      </dsp:txXfrm>
    </dsp:sp>
    <dsp:sp modelId="{39CB5508-FEC2-433F-9D19-15C61F64E132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39956" y="2521002"/>
              </a:moveTo>
              <a:arcTo wR="3009804" hR="3009804" stAng="11360786" swAng="6370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15EB6-756C-4C04-A4D6-990549BBB1CC}">
      <dsp:nvSpPr>
        <dsp:cNvPr id="0" name=""/>
        <dsp:cNvSpPr/>
      </dsp:nvSpPr>
      <dsp:spPr>
        <a:xfrm>
          <a:off x="1734012" y="1509226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November</a:t>
          </a:r>
        </a:p>
      </dsp:txBody>
      <dsp:txXfrm>
        <a:off x="1763865" y="1539079"/>
        <a:ext cx="881115" cy="551827"/>
      </dsp:txXfrm>
    </dsp:sp>
    <dsp:sp modelId="{B9FFC9F4-CF8A-4763-B914-88B5D4FE9568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689138" y="1093184"/>
              </a:moveTo>
              <a:arcTo wR="3009804" hR="3009804" stAng="13173183" swAng="4640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E67F2-9425-4C03-B6A5-5A9AC93046E9}">
      <dsp:nvSpPr>
        <dsp:cNvPr id="0" name=""/>
        <dsp:cNvSpPr/>
      </dsp:nvSpPr>
      <dsp:spPr>
        <a:xfrm>
          <a:off x="2835677" y="407561"/>
          <a:ext cx="940821" cy="611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December</a:t>
          </a:r>
        </a:p>
      </dsp:txBody>
      <dsp:txXfrm>
        <a:off x="2865530" y="437414"/>
        <a:ext cx="881115" cy="551827"/>
      </dsp:txXfrm>
    </dsp:sp>
    <dsp:sp modelId="{B813CE96-97C6-45E2-9DDB-E5D049DCBBC1}">
      <dsp:nvSpPr>
        <dsp:cNvPr id="0" name=""/>
        <dsp:cNvSpPr/>
      </dsp:nvSpPr>
      <dsp:spPr>
        <a:xfrm>
          <a:off x="1801186" y="310090"/>
          <a:ext cx="6019609" cy="6019609"/>
        </a:xfrm>
        <a:custGeom>
          <a:avLst/>
          <a:gdLst/>
          <a:ahLst/>
          <a:cxnLst/>
          <a:rect l="0" t="0" r="0" b="0"/>
          <a:pathLst>
            <a:path>
              <a:moveTo>
                <a:pt x="2085513" y="145435"/>
              </a:moveTo>
              <a:arcTo wR="3009804" hR="3009804" stAng="15126950" swAng="4004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92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082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256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3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94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369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19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161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777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623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99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BCFC2-6988-4920-9550-5F46CB0C6E65}" type="datetimeFigureOut">
              <a:rPr lang="da-DK" smtClean="0"/>
              <a:t>19-11-2022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1E5C-2CF6-44E7-ACF2-56B526DB64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176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603453"/>
              </p:ext>
            </p:extLst>
          </p:nvPr>
        </p:nvGraphicFramePr>
        <p:xfrm>
          <a:off x="158372" y="44400"/>
          <a:ext cx="9621982" cy="6639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frundet rektangulær billedforklaring 4"/>
          <p:cNvSpPr/>
          <p:nvPr/>
        </p:nvSpPr>
        <p:spPr>
          <a:xfrm>
            <a:off x="8491881" y="2440145"/>
            <a:ext cx="1288473" cy="540328"/>
          </a:xfrm>
          <a:prstGeom prst="wedgeRoundRectCallout">
            <a:avLst>
              <a:gd name="adj1" fmla="val -55600"/>
              <a:gd name="adj2" fmla="val 8488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Gruppeweekend  </a:t>
            </a:r>
          </a:p>
          <a:p>
            <a:pPr algn="ctr"/>
            <a:r>
              <a:rPr lang="da-DK" sz="1200" dirty="0">
                <a:solidFill>
                  <a:schemeClr val="tx1"/>
                </a:solidFill>
              </a:rPr>
              <a:t>(efter påskeferien)</a:t>
            </a:r>
          </a:p>
        </p:txBody>
      </p:sp>
      <p:sp>
        <p:nvSpPr>
          <p:cNvPr id="6" name="Afrundet rektangulær billedforklaring 5"/>
          <p:cNvSpPr/>
          <p:nvPr/>
        </p:nvSpPr>
        <p:spPr>
          <a:xfrm>
            <a:off x="7783578" y="5715534"/>
            <a:ext cx="1288473" cy="540328"/>
          </a:xfrm>
          <a:prstGeom prst="wedgeRoundRectCallout">
            <a:avLst>
              <a:gd name="adj1" fmla="val -93354"/>
              <a:gd name="adj2" fmla="val -8863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Bornholm Rundt </a:t>
            </a:r>
          </a:p>
          <a:p>
            <a:pPr algn="ctr"/>
            <a:r>
              <a:rPr lang="da-DK" sz="1200" dirty="0">
                <a:solidFill>
                  <a:schemeClr val="tx1"/>
                </a:solidFill>
              </a:rPr>
              <a:t>pinsen</a:t>
            </a:r>
          </a:p>
          <a:p>
            <a:pPr algn="ctr"/>
            <a:r>
              <a:rPr lang="da-DK" sz="1200" dirty="0">
                <a:solidFill>
                  <a:schemeClr val="tx1"/>
                </a:solidFill>
              </a:rPr>
              <a:t>(maj eller juni) </a:t>
            </a:r>
          </a:p>
        </p:txBody>
      </p:sp>
      <p:sp>
        <p:nvSpPr>
          <p:cNvPr id="7" name="Afrundet rektangulær billedforklaring 6"/>
          <p:cNvSpPr/>
          <p:nvPr/>
        </p:nvSpPr>
        <p:spPr>
          <a:xfrm>
            <a:off x="4308763" y="5261601"/>
            <a:ext cx="1288473" cy="540328"/>
          </a:xfrm>
          <a:prstGeom prst="wedgeRoundRectCallout">
            <a:avLst>
              <a:gd name="adj1" fmla="val 4804"/>
              <a:gd name="adj2" fmla="val 978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Sommerlejre</a:t>
            </a:r>
          </a:p>
          <a:p>
            <a:pPr algn="ctr"/>
            <a:r>
              <a:rPr lang="da-DK" sz="1200" dirty="0">
                <a:solidFill>
                  <a:schemeClr val="tx1"/>
                </a:solidFill>
              </a:rPr>
              <a:t>(juli eller august) </a:t>
            </a:r>
          </a:p>
        </p:txBody>
      </p:sp>
      <p:sp>
        <p:nvSpPr>
          <p:cNvPr id="8" name="Afrundet rektangulær billedforklaring 7"/>
          <p:cNvSpPr/>
          <p:nvPr/>
        </p:nvSpPr>
        <p:spPr>
          <a:xfrm>
            <a:off x="3172689" y="4513118"/>
            <a:ext cx="1288473" cy="540328"/>
          </a:xfrm>
          <a:prstGeom prst="wedgeRoundRectCallout">
            <a:avLst>
              <a:gd name="adj1" fmla="val -18157"/>
              <a:gd name="adj2" fmla="val 15480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Sommerfest og oprykning</a:t>
            </a:r>
          </a:p>
          <a:p>
            <a:pPr algn="ctr"/>
            <a:r>
              <a:rPr lang="da-DK" sz="1200" dirty="0">
                <a:solidFill>
                  <a:schemeClr val="tx1"/>
                </a:solidFill>
              </a:rPr>
              <a:t>(midt august) </a:t>
            </a:r>
          </a:p>
        </p:txBody>
      </p:sp>
      <p:sp>
        <p:nvSpPr>
          <p:cNvPr id="9" name="Afrundet rektangulær billedforklaring 8"/>
          <p:cNvSpPr/>
          <p:nvPr/>
        </p:nvSpPr>
        <p:spPr>
          <a:xfrm>
            <a:off x="517844" y="498490"/>
            <a:ext cx="1288473" cy="540328"/>
          </a:xfrm>
          <a:prstGeom prst="wedgeRoundRectCallout">
            <a:avLst>
              <a:gd name="adj1" fmla="val 141171"/>
              <a:gd name="adj2" fmla="val -466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Julefest  </a:t>
            </a:r>
          </a:p>
        </p:txBody>
      </p:sp>
      <p:sp>
        <p:nvSpPr>
          <p:cNvPr id="10" name="Tekstfelt 9"/>
          <p:cNvSpPr txBox="1"/>
          <p:nvPr/>
        </p:nvSpPr>
        <p:spPr>
          <a:xfrm>
            <a:off x="3172689" y="2171700"/>
            <a:ext cx="35744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/>
              <a:t>Årshjul Rødovrespejderne</a:t>
            </a:r>
          </a:p>
        </p:txBody>
      </p:sp>
      <p:sp>
        <p:nvSpPr>
          <p:cNvPr id="2" name="Afrundet rektangulær billedforklaring 4">
            <a:extLst>
              <a:ext uri="{FF2B5EF4-FFF2-40B4-BE49-F238E27FC236}">
                <a16:creationId xmlns:a16="http://schemas.microsoft.com/office/drawing/2014/main" id="{F744D702-11CB-20DD-60D4-2C0C9BC4FFA5}"/>
              </a:ext>
            </a:extLst>
          </p:cNvPr>
          <p:cNvSpPr/>
          <p:nvPr/>
        </p:nvSpPr>
        <p:spPr>
          <a:xfrm>
            <a:off x="125646" y="3794615"/>
            <a:ext cx="1288473" cy="540328"/>
          </a:xfrm>
          <a:prstGeom prst="wedgeRoundRectCallout">
            <a:avLst>
              <a:gd name="adj1" fmla="val 54869"/>
              <a:gd name="adj2" fmla="val -10989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Røde Kors landsindsamling)</a:t>
            </a:r>
          </a:p>
        </p:txBody>
      </p:sp>
      <p:sp>
        <p:nvSpPr>
          <p:cNvPr id="3" name="Afrundet rektangulær billedforklaring 4">
            <a:extLst>
              <a:ext uri="{FF2B5EF4-FFF2-40B4-BE49-F238E27FC236}">
                <a16:creationId xmlns:a16="http://schemas.microsoft.com/office/drawing/2014/main" id="{B0907D6C-A82D-8BAC-BDDB-7C715378F67A}"/>
              </a:ext>
            </a:extLst>
          </p:cNvPr>
          <p:cNvSpPr/>
          <p:nvPr/>
        </p:nvSpPr>
        <p:spPr>
          <a:xfrm>
            <a:off x="135082" y="5261601"/>
            <a:ext cx="1288473" cy="540328"/>
          </a:xfrm>
          <a:prstGeom prst="wedgeRoundRectCallout">
            <a:avLst>
              <a:gd name="adj1" fmla="val 88344"/>
              <a:gd name="adj2" fmla="val -10031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Divisionstræf i de enkelte grene</a:t>
            </a:r>
          </a:p>
        </p:txBody>
      </p:sp>
      <p:sp>
        <p:nvSpPr>
          <p:cNvPr id="11" name="Afrundet rektangulær billedforklaring 4">
            <a:extLst>
              <a:ext uri="{FF2B5EF4-FFF2-40B4-BE49-F238E27FC236}">
                <a16:creationId xmlns:a16="http://schemas.microsoft.com/office/drawing/2014/main" id="{9F7DAEB5-3002-6D6D-E863-D8A430A26FF1}"/>
              </a:ext>
            </a:extLst>
          </p:cNvPr>
          <p:cNvSpPr/>
          <p:nvPr/>
        </p:nvSpPr>
        <p:spPr>
          <a:xfrm>
            <a:off x="8302222" y="4650438"/>
            <a:ext cx="1288473" cy="540328"/>
          </a:xfrm>
          <a:prstGeom prst="wedgeRoundRectCallout">
            <a:avLst>
              <a:gd name="adj1" fmla="val -69660"/>
              <a:gd name="adj2" fmla="val -1250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Divisionsture i de enkelte grene</a:t>
            </a:r>
          </a:p>
        </p:txBody>
      </p:sp>
      <p:sp>
        <p:nvSpPr>
          <p:cNvPr id="88" name="Afrundet rektangulær billedforklaring 4">
            <a:extLst>
              <a:ext uri="{FF2B5EF4-FFF2-40B4-BE49-F238E27FC236}">
                <a16:creationId xmlns:a16="http://schemas.microsoft.com/office/drawing/2014/main" id="{11531325-6B6E-B111-DEBD-EEBBA9493928}"/>
              </a:ext>
            </a:extLst>
          </p:cNvPr>
          <p:cNvSpPr/>
          <p:nvPr/>
        </p:nvSpPr>
        <p:spPr>
          <a:xfrm>
            <a:off x="8515171" y="3429000"/>
            <a:ext cx="1288473" cy="540328"/>
          </a:xfrm>
          <a:prstGeom prst="wedgeRoundRectCallout">
            <a:avLst>
              <a:gd name="adj1" fmla="val -56939"/>
              <a:gd name="adj2" fmla="val -6359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23. April Sct. Georgs dag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89" name="Afrundet rektangulær billedforklaring 6">
            <a:extLst>
              <a:ext uri="{FF2B5EF4-FFF2-40B4-BE49-F238E27FC236}">
                <a16:creationId xmlns:a16="http://schemas.microsoft.com/office/drawing/2014/main" id="{850F0946-84FE-3ED1-5D20-3EC444CEAC53}"/>
              </a:ext>
            </a:extLst>
          </p:cNvPr>
          <p:cNvSpPr/>
          <p:nvPr/>
        </p:nvSpPr>
        <p:spPr>
          <a:xfrm>
            <a:off x="5726345" y="4767672"/>
            <a:ext cx="1288473" cy="540328"/>
          </a:xfrm>
          <a:prstGeom prst="wedgeRoundRectCallout">
            <a:avLst>
              <a:gd name="adj1" fmla="val 2796"/>
              <a:gd name="adj2" fmla="val 11065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Sidste møde før ferien, Spejder-OL 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0" name="Afrundet rektangulær billedforklaring 4">
            <a:extLst>
              <a:ext uri="{FF2B5EF4-FFF2-40B4-BE49-F238E27FC236}">
                <a16:creationId xmlns:a16="http://schemas.microsoft.com/office/drawing/2014/main" id="{02C56A73-68CF-51D3-5306-5FAD71D23922}"/>
              </a:ext>
            </a:extLst>
          </p:cNvPr>
          <p:cNvSpPr/>
          <p:nvPr/>
        </p:nvSpPr>
        <p:spPr>
          <a:xfrm>
            <a:off x="7168356" y="117899"/>
            <a:ext cx="1288473" cy="540328"/>
          </a:xfrm>
          <a:prstGeom prst="wedgeRoundRectCallout">
            <a:avLst>
              <a:gd name="adj1" fmla="val -56939"/>
              <a:gd name="adj2" fmla="val 13437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  <a:cs typeface="Calibri"/>
              </a:rPr>
              <a:t>Fastelavnsfest og grupperådsmøde</a:t>
            </a:r>
          </a:p>
        </p:txBody>
      </p:sp>
      <p:sp>
        <p:nvSpPr>
          <p:cNvPr id="15" name="Afrundet rektangulær billedforklaring 8">
            <a:extLst>
              <a:ext uri="{FF2B5EF4-FFF2-40B4-BE49-F238E27FC236}">
                <a16:creationId xmlns:a16="http://schemas.microsoft.com/office/drawing/2014/main" id="{3D62743D-A706-0ADC-68AB-6BD5E519AA4F}"/>
              </a:ext>
            </a:extLst>
          </p:cNvPr>
          <p:cNvSpPr/>
          <p:nvPr/>
        </p:nvSpPr>
        <p:spPr>
          <a:xfrm>
            <a:off x="4175179" y="1460342"/>
            <a:ext cx="1645448" cy="575492"/>
          </a:xfrm>
          <a:prstGeom prst="wedgeRoundRectCallout">
            <a:avLst>
              <a:gd name="adj1" fmla="val 48779"/>
              <a:gd name="adj2" fmla="val -945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Weekendarrangementer i grenene afholdes hele året hvor der er plads</a:t>
            </a:r>
          </a:p>
        </p:txBody>
      </p:sp>
    </p:spTree>
    <p:extLst>
      <p:ext uri="{BB962C8B-B14F-4D97-AF65-F5344CB8AC3E}">
        <p14:creationId xmlns:p14="http://schemas.microsoft.com/office/powerpoint/2010/main" val="10576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2816</TotalTime>
  <Words>81</Words>
  <Application>Microsoft Office PowerPoint</Application>
  <PresentationFormat>A4-papir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Gunver Sommer</cp:lastModifiedBy>
  <cp:revision>26</cp:revision>
  <cp:lastPrinted>2022-08-14T06:08:59Z</cp:lastPrinted>
  <dcterms:created xsi:type="dcterms:W3CDTF">2014-06-14T13:12:11Z</dcterms:created>
  <dcterms:modified xsi:type="dcterms:W3CDTF">2022-11-19T11:59:11Z</dcterms:modified>
</cp:coreProperties>
</file>