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4500" cy="9906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47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4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2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1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25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7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64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6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70F7-B5C1-4E60-BFBA-2160BBE72FCD}" type="datetimeFigureOut">
              <a:rPr lang="da-DK" smtClean="0"/>
              <a:t>14-02-2023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9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&#248;dovrespejderne.d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70372" y="234474"/>
            <a:ext cx="6147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Fastelavnsfest</a:t>
            </a:r>
            <a:endParaRPr lang="da-DK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58109" y="896193"/>
            <a:ext cx="6239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       </a:t>
            </a:r>
            <a:r>
              <a:rPr lang="da-DK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og det årlige grupperådsmøde</a:t>
            </a:r>
            <a:endParaRPr lang="da-DK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09917" y="1926132"/>
            <a:ext cx="6135847" cy="1384995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da-DK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Tag hele familien med og kom til fastelavnsfest</a:t>
            </a:r>
          </a:p>
          <a:p>
            <a:pPr algn="ctr"/>
            <a:r>
              <a:rPr lang="da-DK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Søndag d. 5. marts kl. 10.00 – 13.00</a:t>
            </a:r>
            <a:endParaRPr lang="da-DK" sz="2400" b="1" dirty="0">
              <a:cs typeface="Calibri"/>
            </a:endParaRPr>
          </a:p>
          <a:p>
            <a:pPr algn="ctr"/>
            <a:r>
              <a:rPr lang="da-DK" b="1" dirty="0">
                <a:ln w="9525">
                  <a:solidFill>
                    <a:schemeClr val="bg1"/>
                  </a:solidFill>
                  <a:prstDash val="solid"/>
                </a:ln>
              </a:rPr>
              <a:t>Ved Fort Vest, Ved Voldgraven 59A</a:t>
            </a:r>
          </a:p>
          <a:p>
            <a:pPr algn="ctr"/>
            <a:r>
              <a:rPr lang="da-DK" b="1" cap="none" spc="0" dirty="0">
                <a:ln w="9525">
                  <a:solidFill>
                    <a:schemeClr val="bg1"/>
                  </a:solidFill>
                  <a:prstDash val="solid"/>
                </a:ln>
              </a:rPr>
              <a:t>Pris: 25 </a:t>
            </a:r>
            <a:r>
              <a:rPr lang="da-DK" b="1" cap="none" spc="0" dirty="0" err="1">
                <a:ln w="9525">
                  <a:solidFill>
                    <a:schemeClr val="bg1"/>
                  </a:solidFill>
                  <a:prstDash val="solid"/>
                </a:ln>
              </a:rPr>
              <a:t>kr</a:t>
            </a:r>
            <a:r>
              <a:rPr lang="da-DK" b="1" cap="none" spc="0" dirty="0">
                <a:ln w="9525">
                  <a:solidFill>
                    <a:schemeClr val="bg1"/>
                  </a:solidFill>
                  <a:prstDash val="solid"/>
                </a:ln>
              </a:rPr>
              <a:t> pr barn, voksne er gratis.</a:t>
            </a:r>
          </a:p>
        </p:txBody>
      </p:sp>
      <p:sp>
        <p:nvSpPr>
          <p:cNvPr id="7" name="Rektangel 6"/>
          <p:cNvSpPr/>
          <p:nvPr/>
        </p:nvSpPr>
        <p:spPr>
          <a:xfrm>
            <a:off x="130242" y="8798004"/>
            <a:ext cx="662752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Rødovrespejderne</a:t>
            </a:r>
            <a:endParaRPr lang="da-DK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565094" y="3417736"/>
            <a:ext cx="588067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Kl. 10.00	Fastelavnsfest med tøndeslagning. Kom udklædt.</a:t>
            </a:r>
          </a:p>
          <a:p>
            <a:r>
              <a:rPr lang="da-DK" sz="1600" dirty="0"/>
              <a:t>                    Tønder til forskellige aldersgrupper</a:t>
            </a:r>
          </a:p>
          <a:p>
            <a:endParaRPr lang="da-DK" sz="1600" dirty="0"/>
          </a:p>
          <a:p>
            <a:r>
              <a:rPr lang="da-DK" sz="1600" dirty="0"/>
              <a:t>Kl. 11.00    Fastelavnsboller og juice til alle</a:t>
            </a:r>
          </a:p>
          <a:p>
            <a:endParaRPr lang="da-DK" sz="1600" dirty="0"/>
          </a:p>
          <a:p>
            <a:r>
              <a:rPr lang="da-DK" sz="1600" dirty="0"/>
              <a:t>Kl.11.30     Mens børnene leger, sætter forældre og ledere  </a:t>
            </a:r>
          </a:p>
          <a:p>
            <a:r>
              <a:rPr lang="da-DK" sz="1600" dirty="0"/>
              <a:t>                   sig sammen og klarer det årlige grupperådsmøde og      	generalforsamling i Fort Vest Fondet.</a:t>
            </a:r>
          </a:p>
          <a:p>
            <a:r>
              <a:rPr lang="da-DK" sz="1600" dirty="0"/>
              <a:t>                   En snak om gruppens nutid og fremtid, </a:t>
            </a:r>
          </a:p>
          <a:p>
            <a:r>
              <a:rPr lang="da-DK" sz="1600" dirty="0"/>
              <a:t>                   hvad skal vi bruge energien på, gode ideer til gruppens</a:t>
            </a:r>
          </a:p>
          <a:p>
            <a:r>
              <a:rPr lang="da-DK" sz="1600" dirty="0"/>
              <a:t>                   videre udvikling, de fysiske rammer i hytten mv.</a:t>
            </a:r>
          </a:p>
          <a:p>
            <a:r>
              <a:rPr lang="da-DK" sz="1600" dirty="0"/>
              <a:t>                   Dagsorden for mødet kan ses på hjemmesiden.</a:t>
            </a:r>
          </a:p>
          <a:p>
            <a:r>
              <a:rPr lang="da-DK" sz="1600" dirty="0"/>
              <a:t>                 </a:t>
            </a:r>
          </a:p>
          <a:p>
            <a:r>
              <a:rPr lang="da-DK" sz="1600" dirty="0"/>
              <a:t>Kl. 13.00   Fastelavnsfesten slutter</a:t>
            </a:r>
          </a:p>
          <a:p>
            <a:r>
              <a:rPr lang="da-DK" sz="1600" dirty="0"/>
              <a:t>                   </a:t>
            </a:r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endParaRPr lang="da-DK" sz="1600" dirty="0"/>
          </a:p>
          <a:p>
            <a:pPr algn="ctr"/>
            <a:endParaRPr lang="da-DK" sz="1600" dirty="0"/>
          </a:p>
          <a:p>
            <a:pPr algn="ctr"/>
            <a:r>
              <a:rPr lang="da-DK" sz="1600" dirty="0"/>
              <a:t>Tilmelding er nødvendig på </a:t>
            </a:r>
            <a:r>
              <a:rPr lang="da-DK" sz="1600" dirty="0">
                <a:hlinkClick r:id="rId2"/>
              </a:rPr>
              <a:t>www.rødovrespejderne.dk</a:t>
            </a:r>
            <a:r>
              <a:rPr lang="da-DK" sz="1600" dirty="0"/>
              <a:t> senest d.  </a:t>
            </a:r>
            <a:r>
              <a:rPr lang="da-DK" sz="1600"/>
              <a:t>1.</a:t>
            </a:r>
            <a:r>
              <a:rPr lang="da-DK" sz="1600" dirty="0"/>
              <a:t>marts</a:t>
            </a:r>
          </a:p>
        </p:txBody>
      </p:sp>
      <p:pic>
        <p:nvPicPr>
          <p:cNvPr id="11" name="Picture 2" descr="https://encrypted-tbn1.gstatic.com/images?q=tbn:ANd9GcQ9FPjrQg4fC66ZiPwIMujDUfWWEqJvS_bezW4mjaJ4zVDQUUM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46" y="12321785"/>
            <a:ext cx="6101879" cy="90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tenlanderne.dk/images/Fastelavn/fastelavn_2002_1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337" y="6938181"/>
            <a:ext cx="3262183" cy="146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17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158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Anne Lauritsen Pipper</cp:lastModifiedBy>
  <cp:revision>12</cp:revision>
  <cp:lastPrinted>2019-01-04T12:06:44Z</cp:lastPrinted>
  <dcterms:created xsi:type="dcterms:W3CDTF">2014-01-18T07:41:59Z</dcterms:created>
  <dcterms:modified xsi:type="dcterms:W3CDTF">2023-02-14T06:48:59Z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61b9f0-8104-4829-9a4c-b0eb99e4c8fa_Enabled">
    <vt:lpwstr>true</vt:lpwstr>
  </property>
  <property fmtid="{D5CDD505-2E9C-101B-9397-08002B2CF9AE}" pid="3" name="MSIP_Label_f061b9f0-8104-4829-9a4c-b0eb99e4c8fa_SetDate">
    <vt:lpwstr>2023-02-10T08:31:22Z</vt:lpwstr>
  </property>
  <property fmtid="{D5CDD505-2E9C-101B-9397-08002B2CF9AE}" pid="4" name="MSIP_Label_f061b9f0-8104-4829-9a4c-b0eb99e4c8fa_Method">
    <vt:lpwstr>Standard</vt:lpwstr>
  </property>
  <property fmtid="{D5CDD505-2E9C-101B-9397-08002B2CF9AE}" pid="5" name="MSIP_Label_f061b9f0-8104-4829-9a4c-b0eb99e4c8fa_Name">
    <vt:lpwstr>Internal use only v1</vt:lpwstr>
  </property>
  <property fmtid="{D5CDD505-2E9C-101B-9397-08002B2CF9AE}" pid="6" name="MSIP_Label_f061b9f0-8104-4829-9a4c-b0eb99e4c8fa_SiteId">
    <vt:lpwstr>d78f7362-832c-4715-8e12-cc7bd574144c</vt:lpwstr>
  </property>
  <property fmtid="{D5CDD505-2E9C-101B-9397-08002B2CF9AE}" pid="7" name="MSIP_Label_f061b9f0-8104-4829-9a4c-b0eb99e4c8fa_ActionId">
    <vt:lpwstr>788708a2-d6d4-4b10-93cb-0b9e990352f2</vt:lpwstr>
  </property>
  <property fmtid="{D5CDD505-2E9C-101B-9397-08002B2CF9AE}" pid="8" name="MSIP_Label_f061b9f0-8104-4829-9a4c-b0eb99e4c8fa_ContentBits">
    <vt:lpwstr>0</vt:lpwstr>
  </property>
</Properties>
</file>